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c2c1baf09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c2c1baf09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c2c1baf09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c2c1baf09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c2c1baf09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c2c1baf09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c2c1baf09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c2c1baf09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5" name="TextBox 4"/>
          <p:cNvSpPr txBox="1"/>
          <p:nvPr userDrawn="1"/>
        </p:nvSpPr>
        <p:spPr>
          <a:xfrm>
            <a:off x="408214" y="6286500"/>
            <a:ext cx="2645229" cy="310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psychlotron.org.uk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Retrieval practice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Socrative quiz on studies of reconstructive memory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Evaluating theories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/>
              <a:t>We look at the CLAIMS made by the theory.</a:t>
            </a:r>
            <a:endParaRPr sz="21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We decide whether the claims should be accepted or rejected and for what REASONS.</a:t>
            </a:r>
            <a:endParaRPr sz="21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We use EVIDENCE to support our REASONS.</a:t>
            </a:r>
            <a:endParaRPr sz="21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We acknowledge CRITICISMS of the evidence.</a:t>
            </a:r>
            <a:endParaRPr sz="21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We draw our CONCLUSIONS about each claim.</a:t>
            </a:r>
            <a:endParaRPr sz="21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100"/>
              <a:t>We draw our CONCLUSIONS about the theory as a whole.</a:t>
            </a:r>
            <a:endParaRPr sz="21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Evaluate Bartlett’s (1932) theory of reconstructive memory (12 marks)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835401"/>
            <a:ext cx="8520600" cy="425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/>
              <a:t>Claims:</a:t>
            </a:r>
            <a:endParaRPr sz="210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-GB" sz="2100"/>
              <a:t>Memories are affected by schemas.</a:t>
            </a:r>
            <a:endParaRPr sz="21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 sz="2100"/>
              <a:t>Memories can deliberately be distorted by manipulating people’s schemas.</a:t>
            </a:r>
            <a:endParaRPr sz="21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 sz="2100"/>
              <a:t>The effect of schemas is always to make memory less accurate.</a:t>
            </a:r>
            <a:r>
              <a:rPr lang="en-GB"/>
              <a:t/>
            </a:r>
            <a:br>
              <a:rPr lang="en-GB"/>
            </a:b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100"/>
              <a:t>In your groups, work up an evaluation of each of these claims.</a:t>
            </a:r>
            <a:endParaRPr sz="2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Plan your writing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/>
              <a:t>Your overall judgement</a:t>
            </a:r>
            <a:endParaRPr sz="21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A brief outline of the theory</a:t>
            </a:r>
            <a:endParaRPr sz="21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A paragraph evaluating each claim</a:t>
            </a:r>
            <a:endParaRPr sz="21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100"/>
              <a:t>A conclusion reiterating your overall judgement</a:t>
            </a:r>
            <a:endParaRPr sz="2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12 marks = 18 minutes’ writing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21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Simple Dark</vt:lpstr>
      <vt:lpstr>Retrieval practice</vt:lpstr>
      <vt:lpstr>Evaluating theories</vt:lpstr>
      <vt:lpstr>Evaluate Bartlett’s (1932) theory of reconstructive memory (12 marks)</vt:lpstr>
      <vt:lpstr>Plan your writing</vt:lpstr>
      <vt:lpstr>12 marks = 18 minutes’ writing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Retrieval practice</dc:title>
  <dc:creator>Aidan Sammons</dc:creator>
  <cp:lastModifiedBy>Aidan Sammons</cp:lastModifiedBy>
  <cp:revision>1</cp:revision>
  <dcterms:modified xsi:type="dcterms:W3CDTF">2018-09-30T16:15:57Z</dcterms:modified>
</cp:coreProperties>
</file>