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baa49040b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baa49040b_0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baa49040b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3baa49040b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3baa49040b_0_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3baa49040b_0_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baa49040b_0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baa49040b_0_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3baa49040b_0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3baa49040b_0_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33"/>
            <a:ext cx="45720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965600"/>
            <a:ext cx="3837000" cy="49269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dark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Reconstructive memory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Last lesson I told you the story of ‘The War of the Ghosts’...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Without conferring with each other, write down the story in as much detail as you can.</a:t>
            </a: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Bartlett (1932)</a:t>
            </a:r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200"/>
              <a:t>PPs were given an unfamiliar story to learn; were repeatedly tested on recall.</a:t>
            </a:r>
            <a:endParaRPr sz="2200"/>
          </a:p>
          <a:p>
            <a:pPr marL="457200" lvl="0" indent="-368300" algn="l" rtl="0">
              <a:spcBef>
                <a:spcPts val="1600"/>
              </a:spcBef>
              <a:spcAft>
                <a:spcPts val="0"/>
              </a:spcAft>
              <a:buSzPts val="2200"/>
              <a:buChar char="●"/>
            </a:pPr>
            <a:r>
              <a:rPr lang="en-GB" sz="2200"/>
              <a:t>Shorter</a:t>
            </a:r>
            <a:endParaRPr sz="2200"/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-GB" sz="2200"/>
              <a:t>Less detailed</a:t>
            </a:r>
            <a:endParaRPr sz="2200"/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-GB" sz="2200"/>
              <a:t>Changes to detail</a:t>
            </a:r>
            <a:endParaRPr sz="2200"/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-GB" sz="2200"/>
              <a:t>Changes to structure</a:t>
            </a:r>
            <a:endParaRPr sz="22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22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Studies of reconstructive memory</a:t>
            </a:r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100"/>
              <a:t>Many studies have investigated reconstructive memory by manipulating which schemas PPs apply to info and looking for changes in recall.</a:t>
            </a:r>
            <a:endParaRPr sz="2100"/>
          </a:p>
          <a:p>
            <a:pPr marL="457200" lvl="0" indent="-361950" algn="l" rtl="0">
              <a:spcBef>
                <a:spcPts val="1600"/>
              </a:spcBef>
              <a:spcAft>
                <a:spcPts val="0"/>
              </a:spcAft>
              <a:buSzPts val="2100"/>
              <a:buChar char="●"/>
            </a:pPr>
            <a:r>
              <a:rPr lang="en-GB" sz="2100"/>
              <a:t>Bartlett (1932)</a:t>
            </a:r>
            <a:endParaRPr sz="2100"/>
          </a:p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-GB" sz="2100"/>
              <a:t>Stuyvers &amp; Hemmer (2012)</a:t>
            </a:r>
            <a:endParaRPr sz="2100"/>
          </a:p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-GB" sz="2100"/>
              <a:t>Wynn &amp; Logie (1992)</a:t>
            </a:r>
            <a:endParaRPr sz="2100"/>
          </a:p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-GB" sz="2100"/>
              <a:t>Cordua et al (1979)</a:t>
            </a:r>
            <a:endParaRPr sz="2100"/>
          </a:p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-GB" sz="2100"/>
              <a:t>Loftus &amp; Palmer (1974)</a:t>
            </a:r>
            <a:endParaRPr sz="21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2100"/>
              <a:t>Jigsaw activity - 1 study per expert group</a:t>
            </a:r>
            <a:endParaRPr sz="21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Studies of reconstructive memory</a:t>
            </a:r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100"/>
              <a:t>Jigsaw groups:</a:t>
            </a:r>
            <a:endParaRPr sz="21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100"/>
              <a:t>1. Share explanations of method and results of each study.</a:t>
            </a:r>
            <a:endParaRPr sz="21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2100"/>
              <a:t>2. As a group, draw one or more conclusions from each study.</a:t>
            </a:r>
            <a:endParaRPr sz="21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Retrieval practice</a:t>
            </a:r>
            <a:endParaRPr/>
          </a:p>
        </p:txBody>
      </p:sp>
      <p:sp>
        <p:nvSpPr>
          <p:cNvPr id="85" name="Google Shape;85;p18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-GB" sz="2100"/>
              <a:t>Bartlett (1932) - War of the Ghosts</a:t>
            </a:r>
            <a:endParaRPr sz="2100"/>
          </a:p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-GB" sz="2100"/>
              <a:t>Stuyvers &amp; Hemmer (2012) - expected or unexpected objects</a:t>
            </a:r>
            <a:endParaRPr sz="2100"/>
          </a:p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-GB" sz="2100"/>
              <a:t>Wynn &amp; Logie (1992) - psychology students</a:t>
            </a:r>
            <a:endParaRPr sz="2100"/>
          </a:p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-GB" sz="2100"/>
              <a:t>Cordua et al (1979) - doctors and nurses</a:t>
            </a:r>
            <a:endParaRPr sz="2100"/>
          </a:p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-GB" sz="2100"/>
              <a:t>Loftus &amp; Palmer (1974) - car crash</a:t>
            </a:r>
            <a:endParaRPr/>
          </a:p>
        </p:txBody>
      </p:sp>
      <p:sp>
        <p:nvSpPr>
          <p:cNvPr id="4" name="TextBox 3"/>
          <p:cNvSpPr txBox="1"/>
          <p:nvPr/>
        </p:nvSpPr>
        <p:spPr>
          <a:xfrm>
            <a:off x="408214" y="6286500"/>
            <a:ext cx="2645229" cy="3102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psychlotron.org.uk</a:t>
            </a:r>
            <a:endParaRPr lang="en-GB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209</Words>
  <Application>Microsoft Office PowerPoint</Application>
  <PresentationFormat>On-screen Show (4:3)</PresentationFormat>
  <Paragraphs>29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Simple Dark</vt:lpstr>
      <vt:lpstr>Reconstructive memory</vt:lpstr>
      <vt:lpstr>Last lesson I told you the story of ‘The War of the Ghosts’...  Without conferring with each other, write down the story in as much detail as you can.</vt:lpstr>
      <vt:lpstr>Bartlett (1932)</vt:lpstr>
      <vt:lpstr>Studies of reconstructive memory</vt:lpstr>
      <vt:lpstr>Studies of reconstructive memory</vt:lpstr>
      <vt:lpstr>Retrieval practice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Reconstructive memory</dc:title>
  <dc:creator>Aidan Sammons</dc:creator>
  <cp:lastModifiedBy>Aidan Sammons</cp:lastModifiedBy>
  <cp:revision>1</cp:revision>
  <dcterms:modified xsi:type="dcterms:W3CDTF">2018-09-30T16:12:27Z</dcterms:modified>
</cp:coreProperties>
</file>