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b5a4454b9_0_45: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b5a4454b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b5a4454b9_0_51: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b5a4454b9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b5a4454b9_0_56: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b5a4454b9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b5a4454b9_0_61: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b5a4454b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b5a4454b9_0_67: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3b5a4454b9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b5a4454b9_0_72: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b5a4454b9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b5a4454b9_0_77: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b5a4454b9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b5a4454b9_0_82: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b5a4454b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
        <p:nvSpPr>
          <p:cNvPr id="5" name="TextBox 4"/>
          <p:cNvSpPr txBox="1"/>
          <p:nvPr userDrawn="1"/>
        </p:nvSpPr>
        <p:spPr>
          <a:xfrm>
            <a:off x="408214" y="6286500"/>
            <a:ext cx="2645229" cy="310243"/>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33"/>
            <a:ext cx="45720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600"/>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Reconstructive memory and schema theory</a:t>
            </a:r>
            <a:endParaRPr/>
          </a:p>
        </p:txBody>
      </p:sp>
      <p:sp>
        <p:nvSpPr>
          <p:cNvPr id="55" name="Google Shape;55;p13"/>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a:off x="1581888" y="438888"/>
            <a:ext cx="5980225" cy="5980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Reconstructive memory &amp; schema theory</a:t>
            </a:r>
            <a:endParaRPr/>
          </a:p>
        </p:txBody>
      </p:sp>
      <p:sp>
        <p:nvSpPr>
          <p:cNvPr id="66" name="Google Shape;66;p15"/>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100"/>
              <a:t>Key idea:</a:t>
            </a:r>
            <a:endParaRPr sz="2100"/>
          </a:p>
          <a:p>
            <a:pPr marL="0" lvl="0" indent="0" algn="l" rtl="0">
              <a:spcBef>
                <a:spcPts val="1600"/>
              </a:spcBef>
              <a:spcAft>
                <a:spcPts val="0"/>
              </a:spcAft>
              <a:buNone/>
            </a:pPr>
            <a:r>
              <a:rPr lang="en-GB" sz="2100"/>
              <a:t>Encoding, storing and retrieving info in LTM causes it to change.</a:t>
            </a:r>
            <a:endParaRPr sz="2100"/>
          </a:p>
          <a:p>
            <a:pPr marL="0" lvl="0" indent="0" algn="l" rtl="0">
              <a:spcBef>
                <a:spcPts val="1600"/>
              </a:spcBef>
              <a:spcAft>
                <a:spcPts val="0"/>
              </a:spcAft>
              <a:buNone/>
            </a:pPr>
            <a:r>
              <a:rPr lang="en-GB" sz="2100"/>
              <a:t>Info changes in ways that reflect our stored knowledge and experiences.</a:t>
            </a:r>
            <a:endParaRPr sz="2100"/>
          </a:p>
          <a:p>
            <a:pPr marL="0" lvl="0" indent="0" algn="l" rtl="0">
              <a:spcBef>
                <a:spcPts val="1600"/>
              </a:spcBef>
              <a:spcAft>
                <a:spcPts val="1600"/>
              </a:spcAft>
              <a:buNone/>
            </a:pPr>
            <a:r>
              <a:rPr lang="en-GB" sz="2100"/>
              <a:t>Memory is not an accurate record of what happened.</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Without consulting with other people, draw from memory the figure your saw earlier.  Label it clearly with the name you gave it.  </a:t>
            </a:r>
            <a:endParaRPr/>
          </a:p>
        </p:txBody>
      </p:sp>
      <p:sp>
        <p:nvSpPr>
          <p:cNvPr id="72" name="Google Shape;72;p16"/>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Schema theory</a:t>
            </a:r>
            <a:endParaRPr/>
          </a:p>
        </p:txBody>
      </p:sp>
      <p:sp>
        <p:nvSpPr>
          <p:cNvPr id="78" name="Google Shape;78;p17"/>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100"/>
              <a:t>A schema is a cognitive framework that organises our knowledge about things, people or situations.  We use our schemas to interpret and understand the world.  </a:t>
            </a:r>
            <a:br>
              <a:rPr lang="en-GB" sz="2100"/>
            </a:br>
            <a:r>
              <a:rPr lang="en-GB" sz="2100"/>
              <a:t/>
            </a:r>
            <a:br>
              <a:rPr lang="en-GB" sz="2100"/>
            </a:br>
            <a:r>
              <a:rPr lang="en-GB" sz="2100"/>
              <a:t>Schemas cause us to have expectations.  These expectations can affect how we perceive the world and how we remember things.</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200"/>
              <a:t>When the man entered the kitchen, he slipped on a wet spot and dropped the delicate glass vase he was holding. The glass vase was very expensive and everyone watched the event with horror.</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Reconstructive memory (Bartlett, 1932)</a:t>
            </a:r>
            <a:endParaRPr/>
          </a:p>
        </p:txBody>
      </p:sp>
      <p:sp>
        <p:nvSpPr>
          <p:cNvPr id="90" name="Google Shape;90;p19"/>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100"/>
              <a:t>Memory is not veridical.</a:t>
            </a:r>
            <a:endParaRPr sz="2100"/>
          </a:p>
          <a:p>
            <a:pPr marL="0" lvl="0" indent="0" algn="l" rtl="0">
              <a:spcBef>
                <a:spcPts val="1600"/>
              </a:spcBef>
              <a:spcAft>
                <a:spcPts val="0"/>
              </a:spcAft>
              <a:buNone/>
            </a:pPr>
            <a:r>
              <a:rPr lang="en-GB" sz="2100"/>
              <a:t>Schemas influence interpretation of events.</a:t>
            </a:r>
            <a:endParaRPr sz="2100"/>
          </a:p>
          <a:p>
            <a:pPr marL="0" lvl="0" indent="0" algn="l" rtl="0">
              <a:spcBef>
                <a:spcPts val="1600"/>
              </a:spcBef>
              <a:spcAft>
                <a:spcPts val="0"/>
              </a:spcAft>
              <a:buNone/>
            </a:pPr>
            <a:r>
              <a:rPr lang="en-GB" sz="2100"/>
              <a:t>Relatively few details actually encoded.</a:t>
            </a:r>
            <a:endParaRPr sz="2100"/>
          </a:p>
          <a:p>
            <a:pPr marL="0" lvl="0" indent="0" algn="l" rtl="0">
              <a:spcBef>
                <a:spcPts val="1600"/>
              </a:spcBef>
              <a:spcAft>
                <a:spcPts val="0"/>
              </a:spcAft>
              <a:buNone/>
            </a:pPr>
            <a:r>
              <a:rPr lang="en-GB" sz="2100"/>
              <a:t>Remembering = reconstructing events from details and schemas.</a:t>
            </a:r>
            <a:endParaRPr sz="2100"/>
          </a:p>
          <a:p>
            <a:pPr marL="0" lvl="0" indent="0" algn="l" rtl="0">
              <a:spcBef>
                <a:spcPts val="1600"/>
              </a:spcBef>
              <a:spcAft>
                <a:spcPts val="0"/>
              </a:spcAft>
              <a:buNone/>
            </a:pPr>
            <a:r>
              <a:rPr lang="en-GB" sz="2100"/>
              <a:t>Recall includes:</a:t>
            </a:r>
            <a:endParaRPr sz="2100"/>
          </a:p>
          <a:p>
            <a:pPr marL="0" lvl="0" indent="0" algn="l" rtl="0">
              <a:spcBef>
                <a:spcPts val="1600"/>
              </a:spcBef>
              <a:spcAft>
                <a:spcPts val="0"/>
              </a:spcAft>
              <a:buNone/>
            </a:pPr>
            <a:r>
              <a:rPr lang="en-GB" sz="2100"/>
              <a:t>Rationalisation (reasoning about what must have happened)</a:t>
            </a:r>
            <a:endParaRPr sz="2100"/>
          </a:p>
          <a:p>
            <a:pPr marL="0" lvl="0" indent="0" algn="l" rtl="0">
              <a:spcBef>
                <a:spcPts val="1600"/>
              </a:spcBef>
              <a:spcAft>
                <a:spcPts val="0"/>
              </a:spcAft>
              <a:buNone/>
            </a:pPr>
            <a:r>
              <a:rPr lang="en-GB" sz="2100"/>
              <a:t>Confabulation (unconsciously filling in any gaps in recall)</a:t>
            </a:r>
            <a:endParaRPr sz="2100"/>
          </a:p>
          <a:p>
            <a:pPr marL="0" lvl="0" indent="0" algn="l" rtl="0">
              <a:spcBef>
                <a:spcPts val="1600"/>
              </a:spcBef>
              <a:spcAft>
                <a:spcPts val="1600"/>
              </a:spcAft>
              <a:buNone/>
            </a:pPr>
            <a:r>
              <a:rPr lang="en-GB" sz="2100"/>
              <a:t>Distortion (changing details so that they fit in with schemas)</a:t>
            </a: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Application &amp; analysis</a:t>
            </a:r>
            <a:endParaRPr/>
          </a:p>
        </p:txBody>
      </p:sp>
      <p:sp>
        <p:nvSpPr>
          <p:cNvPr id="96" name="Google Shape;96;p20"/>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100"/>
              <a:t>John supports Squatney United FC and Dave supports Squatney Rovers FC.  They were waiting on the platform at Squatney Station after the local derby match when a fight broke out between two groups of rival fans.  As witnesses, both John and Dave were interviewed by the police.  John was very clear that the fight had been started by the Rovers fans, one of whom kicked out at a United fan.  Dave swore that the fight had been started by the United fans, one of whom threw a punch at a Rovers fan.  </a:t>
            </a:r>
            <a:br>
              <a:rPr lang="en-GB" sz="2100"/>
            </a:br>
            <a:r>
              <a:rPr lang="en-GB" sz="2100"/>
              <a:t/>
            </a:r>
            <a:br>
              <a:rPr lang="en-GB" sz="2100"/>
            </a:br>
            <a:r>
              <a:rPr lang="en-GB" sz="2100"/>
              <a:t>Inspector Bleechman said, ‘They can’t both be right - one of them must be lying.’  Would a cognitive psychologist agree?</a:t>
            </a:r>
            <a:r>
              <a:rPr lang="en-GB"/>
              <a:t/>
            </a:r>
            <a:br>
              <a:rPr lang="en-GB"/>
            </a:b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Retrieval practice</a:t>
            </a:r>
            <a:endParaRPr/>
          </a:p>
        </p:txBody>
      </p:sp>
      <p:sp>
        <p:nvSpPr>
          <p:cNvPr id="102" name="Google Shape;102;p2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312</Words>
  <Application>Microsoft Office PowerPoint</Application>
  <PresentationFormat>On-screen Show (4:3)</PresentationFormat>
  <Paragraphs>22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Dark</vt:lpstr>
      <vt:lpstr>Reconstructive memory and schema theory</vt:lpstr>
      <vt:lpstr>Slide 2</vt:lpstr>
      <vt:lpstr>Reconstructive memory &amp; schema theory</vt:lpstr>
      <vt:lpstr>Without consulting with other people, draw from memory the figure your saw earlier.  Label it clearly with the name you gave it.  </vt:lpstr>
      <vt:lpstr>Schema theory</vt:lpstr>
      <vt:lpstr>Slide 6</vt:lpstr>
      <vt:lpstr>Reconstructive memory (Bartlett, 1932)</vt:lpstr>
      <vt:lpstr>Application &amp; analysis</vt:lpstr>
      <vt:lpstr>Retrieval 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Reconstructive memory and schema theory</dc:title>
  <dc:creator>Aidan Sammons</dc:creator>
  <cp:lastModifiedBy>Aidan Sammons</cp:lastModifiedBy>
  <cp:revision>1</cp:revision>
  <dcterms:modified xsi:type="dcterms:W3CDTF">2018-09-30T16:12:40Z</dcterms:modified>
</cp:coreProperties>
</file>