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5" name="TextBox 4"/>
          <p:cNvSpPr txBox="1"/>
          <p:nvPr userDrawn="1"/>
        </p:nvSpPr>
        <p:spPr>
          <a:xfrm>
            <a:off x="323528" y="6237312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Evaluating the working memory model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The value of a psychological theory depends on: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Support from evidence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Usefulness (practical applications)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/>
              <a:t>Problems and weaknesses</a:t>
            </a:r>
            <a:endParaRPr sz="2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Jigsaw activity</a:t>
            </a:r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Expert groups (15 minutes) - understand the material; prepare to teach it: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Experimental studies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Studies of the brain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Practical applications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Problems and weaknesses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Jigsaw groups (20 minutes) - ensure everyone can give a full evaluation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Complete these from memory (retrieval practice)</a:t>
            </a: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100"/>
              <a:t>WM is supported by…</a:t>
            </a:r>
            <a:br>
              <a:rPr lang="en-GB" sz="2100"/>
            </a:br>
            <a:r>
              <a:rPr lang="en-GB" sz="2100"/>
              <a:t/>
            </a:r>
            <a:br>
              <a:rPr lang="en-GB" sz="2100"/>
            </a:br>
            <a:r>
              <a:rPr lang="en-GB" sz="2100"/>
              <a:t>A useful application of WM is…</a:t>
            </a:r>
            <a:br>
              <a:rPr lang="en-GB" sz="2100"/>
            </a:br>
            <a:r>
              <a:rPr lang="en-GB" sz="2100"/>
              <a:t/>
            </a:r>
            <a:br>
              <a:rPr lang="en-GB" sz="2100"/>
            </a:br>
            <a:r>
              <a:rPr lang="en-GB" sz="2100"/>
              <a:t>A weakness of WM is...</a:t>
            </a:r>
            <a:r>
              <a:rPr lang="en-GB"/>
              <a:t/>
            </a:r>
            <a:br>
              <a:rPr lang="en-GB"/>
            </a:b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Writing practice</a:t>
            </a:r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100"/>
              <a:t>Explain one strength and one weakness of the working memory model.  </a:t>
            </a:r>
            <a:endParaRPr sz="2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On-screen Show (4:3)</PresentationFormat>
  <Paragraphs>16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Simple Dark</vt:lpstr>
      <vt:lpstr>Evaluating the working memory model</vt:lpstr>
      <vt:lpstr>Jigsaw activity</vt:lpstr>
      <vt:lpstr>Complete these from memory (retrieval practice)</vt:lpstr>
      <vt:lpstr>Writing practice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the working memory model</dc:title>
  <dc:creator>Aidan Sammons</dc:creator>
  <cp:lastModifiedBy>Aidan Sammons</cp:lastModifiedBy>
  <cp:revision>1</cp:revision>
  <dcterms:modified xsi:type="dcterms:W3CDTF">2018-03-17T16:43:59Z</dcterms:modified>
</cp:coreProperties>
</file>