
<file path=[Content_Types].xml><?xml version="1.0" encoding="utf-8"?>
<Types xmlns="http://schemas.openxmlformats.org/package/2006/content-types">
  <Override PartName="/ppt/slides/slide47.xml" ContentType="application/vnd.openxmlformats-officedocument.presentationml.slide+xml"/>
  <Override PartName="/ppt/slides/slide94.xml" ContentType="application/vnd.openxmlformats-officedocument.presentationml.slide+xml"/>
  <Override PartName="/ppt/slides/slide142.xml" ContentType="application/vnd.openxmlformats-officedocument.presentationml.slide+xml"/>
  <Override PartName="/ppt/notesSlides/notesSlide239.xml" ContentType="application/vnd.openxmlformats-officedocument.presentationml.notesSlide+xml"/>
  <Override PartName="/ppt/slides/slide120.xml" ContentType="application/vnd.openxmlformats-officedocument.presentationml.slide+xml"/>
  <Override PartName="/ppt/slides/slide218.xml" ContentType="application/vnd.openxmlformats-officedocument.presentationml.slide+xml"/>
  <Override PartName="/ppt/notesSlides/notesSlide38.xml" ContentType="application/vnd.openxmlformats-officedocument.presentationml.notesSlide+xml"/>
  <Override PartName="/ppt/notesSlides/notesSlide85.xml" ContentType="application/vnd.openxmlformats-officedocument.presentationml.notesSlide+xml"/>
  <Override PartName="/ppt/notesSlides/notesSlide141.xml" ContentType="application/vnd.openxmlformats-officedocument.presentationml.notesSlide+xml"/>
  <Override PartName="/ppt/slides/slide25.xml" ContentType="application/vnd.openxmlformats-officedocument.presentationml.slide+xml"/>
  <Override PartName="/ppt/slides/slide72.xml" ContentType="application/vnd.openxmlformats-officedocument.presentationml.slide+xml"/>
  <Override PartName="/ppt/slideLayouts/slideLayout2.xml" ContentType="application/vnd.openxmlformats-officedocument.presentationml.slideLayout+xml"/>
  <Override PartName="/ppt/notesSlides/notesSlide217.xml" ContentType="application/vnd.openxmlformats-officedocument.presentationml.notesSlide+xml"/>
  <Default Extension="xml" ContentType="application/xml"/>
  <Override PartName="/ppt/slides/slide50.xml" ContentType="application/vnd.openxmlformats-officedocument.presentationml.slide+xml"/>
  <Override PartName="/ppt/slides/slide243.xml" ContentType="application/vnd.openxmlformats-officedocument.presentationml.slide+xml"/>
  <Override PartName="/ppt/notesSlides/notesSlide16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242.xml" ContentType="application/vnd.openxmlformats-officedocument.presentationml.notesSlide+xml"/>
  <Override PartName="/ppt/slides/slide221.xml" ContentType="application/vnd.openxmlformats-officedocument.presentationml.slide+xml"/>
  <Override PartName="/ppt/notesSlides/notesSlide41.xml" ContentType="application/vnd.openxmlformats-officedocument.presentationml.notesSlide+xml"/>
  <Override PartName="/ppt/notesSlides/notesSlide179.xml" ContentType="application/vnd.openxmlformats-officedocument.presentationml.notesSlide+xml"/>
  <Override PartName="/ppt/slides/slide158.xml" ContentType="application/vnd.openxmlformats-officedocument.presentationml.slide+xml"/>
  <Override PartName="/ppt/notesSlides/notesSlide220.xml" ContentType="application/vnd.openxmlformats-officedocument.presentationml.notesSlide+xml"/>
  <Override PartName="/ppt/slides/slide136.xml" ContentType="application/vnd.openxmlformats-officedocument.presentationml.slide+xml"/>
  <Override PartName="/ppt/slides/slide183.xml" ContentType="application/vnd.openxmlformats-officedocument.presentationml.slide+xml"/>
  <Override PartName="/ppt/notesSlides/notesSlide7.xml" ContentType="application/vnd.openxmlformats-officedocument.presentationml.notesSlide+xml"/>
  <Override PartName="/ppt/notesSlides/notesSlide157.xml" ContentType="application/vnd.openxmlformats-officedocument.presentationml.notesSlide+xml"/>
  <Override PartName="/ppt/slides/slide88.xml" ContentType="application/vnd.openxmlformats-officedocument.presentationml.slide+xml"/>
  <Override PartName="/ppt/notesSlides/notesSlide135.xml" ContentType="application/vnd.openxmlformats-officedocument.presentationml.notesSlide+xml"/>
  <Override PartName="/ppt/notesSlides/notesSlide182.xml" ContentType="application/vnd.openxmlformats-officedocument.presentationml.notesSlide+xml"/>
  <Override PartName="/ppt/slides/slide19.xml" ContentType="application/vnd.openxmlformats-officedocument.presentationml.slide+xml"/>
  <Override PartName="/ppt/slides/slide66.xml" ContentType="application/vnd.openxmlformats-officedocument.presentationml.slide+xml"/>
  <Override PartName="/ppt/slides/slide114.xml" ContentType="application/vnd.openxmlformats-officedocument.presentationml.slide+xml"/>
  <Override PartName="/ppt/slides/slide161.xml" ContentType="application/vnd.openxmlformats-officedocument.presentationml.slide+xml"/>
  <Override PartName="/ppt/notesSlides/notesSlide79.xml" ContentType="application/vnd.openxmlformats-officedocument.presentationml.notesSlide+xml"/>
  <Override PartName="/ppt/slides/slide237.xml" ContentType="application/vnd.openxmlformats-officedocument.presentationml.slide+xml"/>
  <Override PartName="/ppt/theme/theme2.xml" ContentType="application/vnd.openxmlformats-officedocument.theme+xml"/>
  <Override PartName="/ppt/notesSlides/notesSlide57.xml" ContentType="application/vnd.openxmlformats-officedocument.presentationml.notesSlide+xml"/>
  <Override PartName="/ppt/notesSlides/notesSlide113.xml" ContentType="application/vnd.openxmlformats-officedocument.presentationml.notesSlide+xml"/>
  <Override PartName="/ppt/notesSlides/notesSlide160.xml" ContentType="application/vnd.openxmlformats-officedocument.presentationml.notesSlide+xml"/>
  <Override PartName="/ppt/slides/slide44.xml" ContentType="application/vnd.openxmlformats-officedocument.presentationml.slide+xml"/>
  <Override PartName="/ppt/slides/slide91.xml" ContentType="application/vnd.openxmlformats-officedocument.presentationml.slide+xml"/>
  <Override PartName="/ppt/slides/slide215.xml" ContentType="application/vnd.openxmlformats-officedocument.presentationml.slide+xml"/>
  <Override PartName="/ppt/notesSlides/notesSlide236.xml" ContentType="application/vnd.openxmlformats-officedocument.presentationml.notesSlide+xml"/>
  <Override PartName="/ppt/slides/slide22.xml" ContentType="application/vnd.openxmlformats-officedocument.presentationml.slide+xml"/>
  <Override PartName="/ppt/slides/slide199.xml" ContentType="application/vnd.openxmlformats-officedocument.presentationml.slide+xml"/>
  <Override PartName="/ppt/notesSlides/notesSlide35.xml" ContentType="application/vnd.openxmlformats-officedocument.presentationml.notesSlide+xml"/>
  <Override PartName="/ppt/notesSlides/notesSlide82.xml" ContentType="application/vnd.openxmlformats-officedocument.presentationml.notesSlide+xml"/>
  <Override PartName="/ppt/notesSlides/notesSlide214.xml" ContentType="application/vnd.openxmlformats-officedocument.presentationml.notesSlide+xml"/>
  <Override PartName="/ppt/slides/slide2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198.xml" ContentType="application/vnd.openxmlformats-officedocument.presentationml.notesSlide+xml"/>
  <Override PartName="/ppt/slides/slide177.xml" ContentType="application/vnd.openxmlformats-officedocument.presentationml.slide+xml"/>
  <Override PartName="/ppt/notesSlides/notesSlide129.xml" ContentType="application/vnd.openxmlformats-officedocument.presentationml.notesSlide+xml"/>
  <Override PartName="/ppt/notesSlides/notesSlide176.xml" ContentType="application/vnd.openxmlformats-officedocument.presentationml.notesSlide+xml"/>
  <Override PartName="/ppt/slides/slide108.xml" ContentType="application/vnd.openxmlformats-officedocument.presentationml.slide+xml"/>
  <Override PartName="/ppt/slides/slide155.xml" ContentType="application/vnd.openxmlformats-officedocument.presentationml.slide+xml"/>
  <Override PartName="/ppt/notesSlides/notesSlide4.xml" ContentType="application/vnd.openxmlformats-officedocument.presentationml.notesSlide+xml"/>
  <Override PartName="/ppt/notesSlides/notesSlide107.xml" ContentType="application/vnd.openxmlformats-officedocument.presentationml.notesSlide+xml"/>
  <Override PartName="/ppt/notesSlides/notesSlide154.xml" ContentType="application/vnd.openxmlformats-officedocument.presentationml.notesSlide+xml"/>
  <Override PartName="/ppt/slides/slide38.xml" ContentType="application/vnd.openxmlformats-officedocument.presentationml.slide+xml"/>
  <Override PartName="/ppt/slides/slide85.xml" ContentType="application/vnd.openxmlformats-officedocument.presentationml.slide+xml"/>
  <Override PartName="/ppt/slides/slide133.xml" ContentType="application/vnd.openxmlformats-officedocument.presentationml.slide+xml"/>
  <Override PartName="/ppt/slides/slide180.xml" ContentType="application/vnd.openxmlformats-officedocument.presentationml.slide+xml"/>
  <Override PartName="/ppt/notesSlides/notesSlide98.xml" ContentType="application/vnd.openxmlformats-officedocument.presentationml.notesSlide+xml"/>
  <Override PartName="/ppt/notesSlides/notesSlide132.xml" ContentType="application/vnd.openxmlformats-officedocument.presentationml.notesSlide+xml"/>
  <Override PartName="/ppt/slides/slide111.xml" ContentType="application/vnd.openxmlformats-officedocument.presentationml.slide+xml"/>
  <Override PartName="/ppt/slides/slide209.xml" ContentType="application/vnd.openxmlformats-officedocument.presentationml.slide+xml"/>
  <Override PartName="/ppt/notesSlides/notesSlide29.xml" ContentType="application/vnd.openxmlformats-officedocument.presentationml.notesSlide+xml"/>
  <Override PartName="/ppt/notesSlides/notesSlide76.xml" ContentType="application/vnd.openxmlformats-officedocument.presentationml.notesSlide+xml"/>
  <Override PartName="/ppt/slides/slide16.xml" ContentType="application/vnd.openxmlformats-officedocument.presentationml.slide+xml"/>
  <Override PartName="/ppt/slides/slide63.xml" ContentType="application/vnd.openxmlformats-officedocument.presentationml.slide+xml"/>
  <Override PartName="/ppt/slides/slide234.xml" ContentType="application/vnd.openxmlformats-officedocument.presentationml.slide+xml"/>
  <Override PartName="/ppt/notesSlides/notesSlide110.xml" ContentType="application/vnd.openxmlformats-officedocument.presentationml.notesSlide+xml"/>
  <Override PartName="/ppt/notesSlides/notesSlide208.xml" ContentType="application/vnd.openxmlformats-officedocument.presentationml.notesSlide+xml"/>
  <Override PartName="/ppt/slides/slide41.xml" ContentType="application/vnd.openxmlformats-officedocument.presentationml.slide+xml"/>
  <Override PartName="/ppt/notesSlides/notesSlide54.xml" ContentType="application/vnd.openxmlformats-officedocument.presentationml.notesSlide+xml"/>
  <Override PartName="/ppt/notesSlides/notesSlide233.xml" ContentType="application/vnd.openxmlformats-officedocument.presentationml.notesSlide+xml"/>
  <Override PartName="/ppt/slides/slide149.xml" ContentType="application/vnd.openxmlformats-officedocument.presentationml.slide+xml"/>
  <Override PartName="/ppt/slides/slide196.xml" ContentType="application/vnd.openxmlformats-officedocument.presentationml.slide+xml"/>
  <Override PartName="/ppt/slides/slide212.xml" ContentType="application/vnd.openxmlformats-officedocument.presentationml.slide+xml"/>
  <Override PartName="/ppt/notesSlides/notesSlide32.xml" ContentType="application/vnd.openxmlformats-officedocument.presentationml.notesSlide+xml"/>
  <Override PartName="/ppt/notesSlides/notesSlide148.xml" ContentType="application/vnd.openxmlformats-officedocument.presentationml.notesSlide+xml"/>
  <Override PartName="/ppt/notesSlides/notesSlide195.xml" ContentType="application/vnd.openxmlformats-officedocument.presentationml.notesSlide+xml"/>
  <Override PartName="/ppt/notesSlides/notesSlide211.xml" ContentType="application/vnd.openxmlformats-officedocument.presentationml.notesSlide+xml"/>
  <Override PartName="/ppt/slides/slide79.xml" ContentType="application/vnd.openxmlformats-officedocument.presentationml.slide+xml"/>
  <Override PartName="/ppt/slides/slide127.xml" ContentType="application/vnd.openxmlformats-officedocument.presentationml.slide+xml"/>
  <Override PartName="/ppt/slides/slide174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126.xml" ContentType="application/vnd.openxmlformats-officedocument.presentationml.notesSlide+xml"/>
  <Override PartName="/ppt/notesSlides/notesSlide173.xml" ContentType="application/vnd.openxmlformats-officedocument.presentationml.notesSlide+xml"/>
  <Override PartName="/ppt/slides/slide57.xml" ContentType="application/vnd.openxmlformats-officedocument.presentationml.slide+xml"/>
  <Override PartName="/ppt/slides/slide105.xml" ContentType="application/vnd.openxmlformats-officedocument.presentationml.slide+xml"/>
  <Override PartName="/ppt/slides/slide141.xml" ContentType="application/vnd.openxmlformats-officedocument.presentationml.slide+xml"/>
  <Override PartName="/ppt/slides/slide152.xml" ContentType="application/vnd.openxmlformats-officedocument.presentationml.slide+xml"/>
  <Override PartName="/ppt/slides/slide239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104.xml" ContentType="application/vnd.openxmlformats-officedocument.presentationml.notesSlide+xml"/>
  <Override PartName="/ppt/notesSlides/notesSlide115.xml" ContentType="application/vnd.openxmlformats-officedocument.presentationml.notesSlide+xml"/>
  <Override PartName="/ppt/notesSlides/notesSlide151.xml" ContentType="application/vnd.openxmlformats-officedocument.presentationml.notesSlide+xml"/>
  <Override PartName="/ppt/notesSlides/notesSlide162.xml" ContentType="application/vnd.openxmlformats-officedocument.presentationml.notesSlide+xml"/>
  <Override PartName="/ppt/notesSlides/notesSlide249.xml" ContentType="application/vnd.openxmlformats-officedocument.presentationml.notesSlide+xml"/>
  <Override PartName="/ppt/slides/slide46.xml" ContentType="application/vnd.openxmlformats-officedocument.presentationml.slide+xml"/>
  <Override PartName="/ppt/slides/slide93.xml" ContentType="application/vnd.openxmlformats-officedocument.presentationml.slide+xml"/>
  <Override PartName="/ppt/slides/slide130.xml" ContentType="application/vnd.openxmlformats-officedocument.presentationml.slide+xml"/>
  <Override PartName="/ppt/slides/slide217.xml" ContentType="application/vnd.openxmlformats-officedocument.presentationml.slide+xml"/>
  <Override PartName="/ppt/slides/slide228.xml" ContentType="application/vnd.openxmlformats-officedocument.presentationml.slide+xml"/>
  <Override PartName="/ppt/notesSlides/notesSlide48.xml" ContentType="application/vnd.openxmlformats-officedocument.presentationml.notesSlide+xml"/>
  <Override PartName="/ppt/notesSlides/notesSlide95.xml" ContentType="application/vnd.openxmlformats-officedocument.presentationml.notesSlide+xml"/>
  <Override PartName="/ppt/notesSlides/notesSlide140.xml" ContentType="application/vnd.openxmlformats-officedocument.presentationml.notesSlide+xml"/>
  <Override PartName="/ppt/notesSlides/notesSlide238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71.xml" ContentType="application/vnd.openxmlformats-officedocument.presentationml.slide+xml"/>
  <Override PartName="/ppt/slides/slide82.xml" ContentType="application/vnd.openxmlformats-officedocument.presentationml.slide+xml"/>
  <Override PartName="/ppt/slides/slide206.xml" ContentType="application/vnd.openxmlformats-officedocument.presentationml.slide+xml"/>
  <Override PartName="/ppt/notesSlides/notesSlide37.xml" ContentType="application/vnd.openxmlformats-officedocument.presentationml.notesSlide+xml"/>
  <Override PartName="/ppt/notesSlides/notesSlide84.xml" ContentType="application/vnd.openxmlformats-officedocument.presentationml.notesSlide+xml"/>
  <Override PartName="/ppt/notesSlides/notesSlide216.xml" ContentType="application/vnd.openxmlformats-officedocument.presentationml.notesSlide+xml"/>
  <Override PartName="/ppt/notesSlides/notesSlide227.xml" ContentType="application/vnd.openxmlformats-officedocument.presentationml.notesSlide+xml"/>
  <Override PartName="/ppt/slides/slide13.xml" ContentType="application/vnd.openxmlformats-officedocument.presentationml.slide+xml"/>
  <Override PartName="/ppt/slides/slide60.xml" ContentType="application/vnd.openxmlformats-officedocument.presentationml.slide+xml"/>
  <Override PartName="/ppt/slides/slide2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205.xml" ContentType="application/vnd.openxmlformats-officedocument.presentationml.notesSlide+xml"/>
  <Override PartName="/ppt/slides/slide168.xml" ContentType="application/vnd.openxmlformats-officedocument.presentationml.slide+xml"/>
  <Override PartName="/ppt/slides/slide179.xml" ContentType="application/vnd.openxmlformats-officedocument.presentationml.slide+xml"/>
  <Override PartName="/ppt/slides/slide231.xml" ContentType="application/vnd.openxmlformats-officedocument.presentationml.slide+xml"/>
  <Override PartName="/ppt/notesSlides/notesSlide51.xml" ContentType="application/vnd.openxmlformats-officedocument.presentationml.notesSlide+xml"/>
  <Override PartName="/ppt/notesSlides/notesSlide178.xml" ContentType="application/vnd.openxmlformats-officedocument.presentationml.notesSlide+xml"/>
  <Override PartName="/ppt/notesSlides/notesSlide189.xml" ContentType="application/vnd.openxmlformats-officedocument.presentationml.notesSlide+xml"/>
  <Override PartName="/ppt/notesSlides/notesSlide241.xml" ContentType="application/vnd.openxmlformats-officedocument.presentationml.notesSlide+xml"/>
  <Override PartName="/ppt/slides/slide157.xml" ContentType="application/vnd.openxmlformats-officedocument.presentationml.slide+xml"/>
  <Override PartName="/ppt/slides/slide220.xml" ContentType="application/vnd.openxmlformats-officedocument.presentationml.slide+xml"/>
  <Override PartName="/ppt/notesSlides/notesSlide40.xml" ContentType="application/vnd.openxmlformats-officedocument.presentationml.notesSlide+xml"/>
  <Override PartName="/ppt/notesSlides/notesSlide167.xml" ContentType="application/vnd.openxmlformats-officedocument.presentationml.notesSlide+xml"/>
  <Override PartName="/ppt/notesSlides/notesSlide230.xml" ContentType="application/vnd.openxmlformats-officedocument.presentationml.notesSlide+xml"/>
  <Override PartName="/ppt/slides/slide98.xml" ContentType="application/vnd.openxmlformats-officedocument.presentationml.slide+xml"/>
  <Override PartName="/ppt/slides/slide146.xml" ContentType="application/vnd.openxmlformats-officedocument.presentationml.slide+xml"/>
  <Override PartName="/ppt/slides/slide193.xml" ContentType="application/vnd.openxmlformats-officedocument.presentationml.slide+xml"/>
  <Override PartName="/ppt/notesSlides/notesSlide6.xml" ContentType="application/vnd.openxmlformats-officedocument.presentationml.notesSlide+xml"/>
  <Override PartName="/ppt/notesSlides/notesSlide109.xml" ContentType="application/vnd.openxmlformats-officedocument.presentationml.notesSlide+xml"/>
  <Override PartName="/ppt/notesSlides/notesSlide156.xml" ContentType="application/vnd.openxmlformats-officedocument.presentationml.notesSlide+xml"/>
  <Override PartName="/ppt/slides/slide87.xml" ContentType="application/vnd.openxmlformats-officedocument.presentationml.slide+xml"/>
  <Override PartName="/ppt/slides/slide124.xml" ContentType="application/vnd.openxmlformats-officedocument.presentationml.slide+xml"/>
  <Override PartName="/ppt/slides/slide135.xml" ContentType="application/vnd.openxmlformats-officedocument.presentationml.slide+xml"/>
  <Override PartName="/ppt/slides/slide171.xml" ContentType="application/vnd.openxmlformats-officedocument.presentationml.slide+xml"/>
  <Override PartName="/ppt/slides/slide182.xml" ContentType="application/vnd.openxmlformats-officedocument.presentationml.slide+xml"/>
  <Override PartName="/ppt/notesSlides/notesSlide89.xml" ContentType="application/vnd.openxmlformats-officedocument.presentationml.notesSlide+xml"/>
  <Override PartName="/ppt/notesSlides/notesSlide145.xml" ContentType="application/vnd.openxmlformats-officedocument.presentationml.notesSlide+xml"/>
  <Override PartName="/ppt/notesSlides/notesSlide192.xml" ContentType="application/vnd.openxmlformats-officedocument.presentationml.notesSlide+xml"/>
  <Override PartName="/ppt/slides/slide29.xml" ContentType="application/vnd.openxmlformats-officedocument.presentationml.slide+xml"/>
  <Override PartName="/ppt/slides/slide76.xml" ContentType="application/vnd.openxmlformats-officedocument.presentationml.slide+xml"/>
  <Override PartName="/ppt/slides/slide113.xml" ContentType="application/vnd.openxmlformats-officedocument.presentationml.slide+xml"/>
  <Override PartName="/ppt/slides/slide160.xml" ContentType="application/vnd.openxmlformats-officedocument.presentationml.slide+xml"/>
  <Override PartName="/ppt/notesSlides/notesSlide78.xml" ContentType="application/vnd.openxmlformats-officedocument.presentationml.notesSlide+xml"/>
  <Override PartName="/ppt/notesSlides/notesSlide123.xml" ContentType="application/vnd.openxmlformats-officedocument.presentationml.notesSlide+xml"/>
  <Override PartName="/ppt/notesSlides/notesSlide134.xml" ContentType="application/vnd.openxmlformats-officedocument.presentationml.notesSlide+xml"/>
  <Override PartName="/ppt/notesSlides/notesSlide170.xml" ContentType="application/vnd.openxmlformats-officedocument.presentationml.notesSlide+xml"/>
  <Override PartName="/ppt/notesSlides/notesSlide181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102.xml" ContentType="application/vnd.openxmlformats-officedocument.presentationml.slide+xml"/>
  <Override PartName="/ppt/slides/slide236.xml" ContentType="application/vnd.openxmlformats-officedocument.presentationml.slide+xml"/>
  <Override PartName="/ppt/slides/slide247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67.xml" ContentType="application/vnd.openxmlformats-officedocument.presentationml.notesSlide+xml"/>
  <Override PartName="/ppt/notesSlides/notesSlide112.xml" ContentType="application/vnd.openxmlformats-officedocument.presentationml.notesSlide+xml"/>
  <Override PartName="/ppt/notesSlides/notesSlide246.xml" ContentType="application/vnd.openxmlformats-officedocument.presentationml.notesSlide+xml"/>
  <Override PartName="/ppt/slides/slide43.xml" ContentType="application/vnd.openxmlformats-officedocument.presentationml.slide+xml"/>
  <Override PartName="/ppt/slides/slide90.xml" ContentType="application/vnd.openxmlformats-officedocument.presentationml.slide+xml"/>
  <Override PartName="/ppt/slides/slide225.xml" ContentType="application/vnd.openxmlformats-officedocument.presentationml.slide+xml"/>
  <Override PartName="/ppt/theme/theme1.xml" ContentType="application/vnd.openxmlformats-officedocument.them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92.xml" ContentType="application/vnd.openxmlformats-officedocument.presentationml.notesSlide+xml"/>
  <Override PartName="/ppt/notesSlides/notesSlide101.xml" ContentType="application/vnd.openxmlformats-officedocument.presentationml.notesSlide+xml"/>
  <Override PartName="/ppt/notesSlides/notesSlide235.xml" ContentType="application/vnd.openxmlformats-officedocument.presentationml.notesSlide+xml"/>
  <Override PartName="/ppt/slides/slide32.xml" ContentType="application/vnd.openxmlformats-officedocument.presentationml.slide+xml"/>
  <Override PartName="/ppt/slides/slide214.xml" ContentType="application/vnd.openxmlformats-officedocument.presentationml.slide+xml"/>
  <Override PartName="/ppt/notesSlides/notesSlide34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22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slides/slide187.xml" ContentType="application/vnd.openxmlformats-officedocument.presentationml.slide+xml"/>
  <Override PartName="/ppt/slides/slide198.xml" ContentType="application/vnd.openxmlformats-officedocument.presentationml.slide+xml"/>
  <Override PartName="/ppt/slides/slide203.xml" ContentType="application/vnd.openxmlformats-officedocument.presentationml.slide+xml"/>
  <Override PartName="/ppt/slides/slide250.xml" ContentType="application/vnd.openxmlformats-officedocument.presentationml.slide+xml"/>
  <Override PartName="/ppt/notesSlides/notesSlide23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197.xml" ContentType="application/vnd.openxmlformats-officedocument.presentationml.notesSlide+xml"/>
  <Override PartName="/ppt/notesSlides/notesSlide213.xml" ContentType="application/vnd.openxmlformats-officedocument.presentationml.notesSlide+xml"/>
  <Override PartName="/ppt/slides/slide129.xml" ContentType="application/vnd.openxmlformats-officedocument.presentationml.slide+xml"/>
  <Override PartName="/ppt/slides/slide176.xml" ContentType="application/vnd.openxmlformats-officedocument.presentationml.slide+xml"/>
  <Override PartName="/ppt/notesSlides/notesSlide12.xml" ContentType="application/vnd.openxmlformats-officedocument.presentationml.notesSlide+xml"/>
  <Override PartName="/ppt/notesSlides/notesSlide139.xml" ContentType="application/vnd.openxmlformats-officedocument.presentationml.notesSlide+xml"/>
  <Override PartName="/ppt/notesSlides/notesSlide186.xml" ContentType="application/vnd.openxmlformats-officedocument.presentationml.notesSlide+xml"/>
  <Override PartName="/ppt/notesSlides/notesSlide202.xml" ContentType="application/vnd.openxmlformats-officedocument.presentationml.notesSlide+xml"/>
  <Override PartName="/ppt/slides/slide118.xml" ContentType="application/vnd.openxmlformats-officedocument.presentationml.slide+xml"/>
  <Override PartName="/ppt/slides/slide165.xml" ContentType="application/vnd.openxmlformats-officedocument.presentationml.slide+xml"/>
  <Override PartName="/ppt/notesSlides/notesSlide128.xml" ContentType="application/vnd.openxmlformats-officedocument.presentationml.notesSlide+xml"/>
  <Override PartName="/ppt/notesSlides/notesSlide175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107.xml" ContentType="application/vnd.openxmlformats-officedocument.presentationml.slide+xml"/>
  <Override PartName="/ppt/slides/slide143.xml" ContentType="application/vnd.openxmlformats-officedocument.presentationml.slide+xml"/>
  <Override PartName="/ppt/slides/slide154.xml" ContentType="application/vnd.openxmlformats-officedocument.presentationml.slide+xml"/>
  <Override PartName="/ppt/slides/slide190.xml" ContentType="application/vnd.openxmlformats-officedocument.presentationml.slide+xml"/>
  <Override PartName="/ppt/viewProps.xml" ContentType="application/vnd.openxmlformats-officedocument.presentationml.viewProps+xml"/>
  <Override PartName="/ppt/notesSlides/notesSlide106.xml" ContentType="application/vnd.openxmlformats-officedocument.presentationml.notesSlide+xml"/>
  <Override PartName="/ppt/notesSlides/notesSlide117.xml" ContentType="application/vnd.openxmlformats-officedocument.presentationml.notesSlide+xml"/>
  <Override PartName="/ppt/notesSlides/notesSlide153.xml" ContentType="application/vnd.openxmlformats-officedocument.presentationml.notesSlide+xml"/>
  <Override PartName="/ppt/notesSlides/notesSlide164.xml" ContentType="application/vnd.openxmlformats-officedocument.presentationml.notesSlide+xml"/>
  <Override PartName="/ppt/slides/slide48.xml" ContentType="application/vnd.openxmlformats-officedocument.presentationml.slide+xml"/>
  <Override PartName="/ppt/slides/slide95.xml" ContentType="application/vnd.openxmlformats-officedocument.presentationml.slide+xml"/>
  <Override PartName="/ppt/slides/slide132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97.xml" ContentType="application/vnd.openxmlformats-officedocument.presentationml.notesSlide+xml"/>
  <Override PartName="/ppt/notesSlides/notesSlide142.xml" ContentType="application/vnd.openxmlformats-officedocument.presentationml.notes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slides/slide121.xml" ContentType="application/vnd.openxmlformats-officedocument.presentationml.slide+xml"/>
  <Override PartName="/ppt/slides/slide208.xml" ContentType="application/vnd.openxmlformats-officedocument.presentationml.slide+xml"/>
  <Override PartName="/ppt/slides/slide219.xml" ContentType="application/vnd.openxmlformats-officedocument.presentationml.slide+xml"/>
  <Override PartName="/ppt/presProps.xml" ContentType="application/vnd.openxmlformats-officedocument.presentationml.presProps+xml"/>
  <Override PartName="/ppt/notesSlides/notesSlide39.xml" ContentType="application/vnd.openxmlformats-officedocument.presentationml.notesSlide+xml"/>
  <Override PartName="/ppt/notesSlides/notesSlide86.xml" ContentType="application/vnd.openxmlformats-officedocument.presentationml.notesSlide+xml"/>
  <Override PartName="/ppt/notesSlides/notesSlide131.xml" ContentType="application/vnd.openxmlformats-officedocument.presentationml.notesSlide+xml"/>
  <Override PartName="/ppt/notesSlides/notesSlide218.xml" ContentType="application/vnd.openxmlformats-officedocument.presentationml.notesSlide+xml"/>
  <Override PartName="/ppt/notesSlides/notesSlide22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62.xml" ContentType="application/vnd.openxmlformats-officedocument.presentationml.slide+xml"/>
  <Override PartName="/ppt/slides/slide110.xml" ContentType="application/vnd.openxmlformats-officedocument.presentationml.slide+xml"/>
  <Override PartName="/ppt/slides/slide24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120.xml" ContentType="application/vnd.openxmlformats-officedocument.presentationml.notesSlide+xml"/>
  <Override PartName="/ppt/notesSlides/notesSlide207.xml" ContentType="application/vnd.openxmlformats-officedocument.presentationml.notesSlide+xml"/>
  <Override PartName="/ppt/slides/slide51.xml" ContentType="application/vnd.openxmlformats-officedocument.presentationml.slide+xml"/>
  <Override PartName="/ppt/slides/slide233.xml" ContentType="application/vnd.openxmlformats-officedocument.presentationml.slide+xml"/>
  <Override PartName="/ppt/notesSlides/notesSlide53.xml" ContentType="application/vnd.openxmlformats-officedocument.presentationml.notesSlide+xml"/>
  <Override PartName="/ppt/notesSlides/notesSlide243.xml" ContentType="application/vnd.openxmlformats-officedocument.presentationml.notesSlide+xml"/>
  <Override PartName="/ppt/slides/slide40.xml" ContentType="application/vnd.openxmlformats-officedocument.presentationml.slide+xml"/>
  <Override PartName="/ppt/slides/slide159.xml" ContentType="application/vnd.openxmlformats-officedocument.presentationml.slide+xml"/>
  <Override PartName="/ppt/slides/slide211.xml" ContentType="application/vnd.openxmlformats-officedocument.presentationml.slide+xml"/>
  <Override PartName="/ppt/slides/slide222.xml" ContentType="application/vnd.openxmlformats-officedocument.presentationml.slide+xml"/>
  <Override PartName="/ppt/notesSlides/notesSlide42.xml" ContentType="application/vnd.openxmlformats-officedocument.presentationml.notesSlide+xml"/>
  <Override PartName="/ppt/notesSlides/notesSlide169.xml" ContentType="application/vnd.openxmlformats-officedocument.presentationml.notesSlide+xml"/>
  <Override PartName="/ppt/notesSlides/notesSlide221.xml" ContentType="application/vnd.openxmlformats-officedocument.presentationml.notesSlide+xml"/>
  <Override PartName="/ppt/notesSlides/notesSlide232.xml" ContentType="application/vnd.openxmlformats-officedocument.presentationml.notesSlide+xml"/>
  <Override PartName="/ppt/slides/slide148.xml" ContentType="application/vnd.openxmlformats-officedocument.presentationml.slide+xml"/>
  <Override PartName="/ppt/slides/slide195.xml" ContentType="application/vnd.openxmlformats-officedocument.presentationml.slide+xml"/>
  <Override PartName="/ppt/slides/slide200.xml" ContentType="application/vnd.openxmlformats-officedocument.presentationml.slide+xml"/>
  <Override PartName="/ppt/notesSlides/notesSlide8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158.xml" ContentType="application/vnd.openxmlformats-officedocument.presentationml.notesSlide+xml"/>
  <Override PartName="/ppt/notesSlides/notesSlide210.xml" ContentType="application/vnd.openxmlformats-officedocument.presentationml.notesSlide+xml"/>
  <Override PartName="/ppt/slides/slide89.xml" ContentType="application/vnd.openxmlformats-officedocument.presentationml.slide+xml"/>
  <Override PartName="/ppt/slides/slide126.xml" ContentType="application/vnd.openxmlformats-officedocument.presentationml.slide+xml"/>
  <Override PartName="/ppt/slides/slide137.xml" ContentType="application/vnd.openxmlformats-officedocument.presentationml.slide+xml"/>
  <Override PartName="/ppt/slides/slide173.xml" ContentType="application/vnd.openxmlformats-officedocument.presentationml.slide+xml"/>
  <Override PartName="/ppt/slides/slide184.xml" ContentType="application/vnd.openxmlformats-officedocument.presentationml.slide+xml"/>
  <Override PartName="/ppt/notesSlides/notesSlide147.xml" ContentType="application/vnd.openxmlformats-officedocument.presentationml.notesSlide+xml"/>
  <Override PartName="/ppt/notesSlides/notesSlide194.xml" ContentType="application/vnd.openxmlformats-officedocument.presentationml.notesSlide+xml"/>
  <Override PartName="/ppt/slides/slide78.xml" ContentType="application/vnd.openxmlformats-officedocument.presentationml.slide+xml"/>
  <Override PartName="/ppt/slides/slide115.xml" ContentType="application/vnd.openxmlformats-officedocument.presentationml.slide+xml"/>
  <Override PartName="/ppt/slides/slide162.xml" ContentType="application/vnd.openxmlformats-officedocument.presentationml.slide+xml"/>
  <Override PartName="/ppt/notesSlides/notesSlide125.xml" ContentType="application/vnd.openxmlformats-officedocument.presentationml.notesSlide+xml"/>
  <Override PartName="/ppt/notesSlides/notesSlide136.xml" ContentType="application/vnd.openxmlformats-officedocument.presentationml.notesSlide+xml"/>
  <Override PartName="/ppt/notesSlides/notesSlide172.xml" ContentType="application/vnd.openxmlformats-officedocument.presentationml.notesSlide+xml"/>
  <Override PartName="/ppt/notesSlides/notesSlide183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104.xml" ContentType="application/vnd.openxmlformats-officedocument.presentationml.slide+xml"/>
  <Override PartName="/ppt/slides/slide151.xml" ContentType="application/vnd.openxmlformats-officedocument.presentationml.slide+xml"/>
  <Override PartName="/ppt/slides/slide238.xml" ContentType="application/vnd.openxmlformats-officedocument.presentationml.slide+xml"/>
  <Override PartName="/ppt/slides/slide24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69.xml" ContentType="application/vnd.openxmlformats-officedocument.presentationml.notesSlide+xml"/>
  <Override PartName="/ppt/notesSlides/notesSlide114.xml" ContentType="application/vnd.openxmlformats-officedocument.presentationml.notesSlide+xml"/>
  <Override PartName="/ppt/notesSlides/notesSlide161.xml" ContentType="application/vnd.openxmlformats-officedocument.presentationml.notesSlide+xml"/>
  <Override PartName="/ppt/notesSlides/notesSlide248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5.xml" ContentType="application/vnd.openxmlformats-officedocument.presentationml.slide+xml"/>
  <Override PartName="/ppt/slides/slide92.xml" ContentType="application/vnd.openxmlformats-officedocument.presentationml.slide+xml"/>
  <Override PartName="/ppt/slides/slide140.xml" ContentType="application/vnd.openxmlformats-officedocument.presentationml.slide+xml"/>
  <Override PartName="/ppt/slides/slide227.xml" ContentType="application/vnd.openxmlformats-officedocument.presentationml.slide+xml"/>
  <Override PartName="/ppt/notesSlides/notesSlide4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94.xml" ContentType="application/vnd.openxmlformats-officedocument.presentationml.notesSlide+xml"/>
  <Override PartName="/ppt/notesSlides/notesSlide103.xml" ContentType="application/vnd.openxmlformats-officedocument.presentationml.notesSlide+xml"/>
  <Override PartName="/ppt/notesSlides/notesSlide150.xml" ContentType="application/vnd.openxmlformats-officedocument.presentationml.notesSlide+xml"/>
  <Override PartName="/ppt/notesSlides/notesSlide237.xml" ContentType="application/vnd.openxmlformats-officedocument.presentationml.notesSlide+xml"/>
  <Override PartName="/ppt/slides/slide34.xml" ContentType="application/vnd.openxmlformats-officedocument.presentationml.slide+xml"/>
  <Override PartName="/ppt/slides/slide81.xml" ContentType="application/vnd.openxmlformats-officedocument.presentationml.slide+xml"/>
  <Override PartName="/ppt/slides/slide216.xml" ContentType="application/vnd.openxmlformats-officedocument.presentationml.slide+xml"/>
  <Override PartName="/ppt/notesSlides/notesSlide36.xml" ContentType="application/vnd.openxmlformats-officedocument.presentationml.notesSlide+xml"/>
  <Override PartName="/ppt/notesSlides/notesSlide83.xml" ContentType="application/vnd.openxmlformats-officedocument.presentationml.notesSlide+xml"/>
  <Override PartName="/ppt/notesSlides/notesSlide22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70.xml" ContentType="application/vnd.openxmlformats-officedocument.presentationml.slide+xml"/>
  <Override PartName="/ppt/slides/slide189.xml" ContentType="application/vnd.openxmlformats-officedocument.presentationml.slide+xml"/>
  <Override PartName="/ppt/slides/slide205.xml" ContentType="application/vnd.openxmlformats-officedocument.presentationml.slide+xml"/>
  <Override PartName="/ppt/slides/slide2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199.xml" ContentType="application/vnd.openxmlformats-officedocument.presentationml.notesSlide+xml"/>
  <Override PartName="/ppt/notesSlides/notesSlide215.xml" ContentType="application/vnd.openxmlformats-officedocument.presentationml.notesSlide+xml"/>
  <Override PartName="/ppt/slides/slide12.xml" ContentType="application/vnd.openxmlformats-officedocument.presentationml.slide+xml"/>
  <Override PartName="/ppt/slides/slide178.xml" ContentType="application/vnd.openxmlformats-officedocument.presentationml.slide+xml"/>
  <Override PartName="/ppt/slides/slide2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188.xml" ContentType="application/vnd.openxmlformats-officedocument.presentationml.notesSlide+xml"/>
  <Override PartName="/ppt/notesSlides/notesSlide204.xml" ContentType="application/vnd.openxmlformats-officedocument.presentationml.notesSlide+xml"/>
  <Override PartName="/ppt/notesSlides/notesSlide240.xml" ContentType="application/vnd.openxmlformats-officedocument.presentationml.notesSlide+xml"/>
  <Override PartName="/ppt/slides/slide167.xml" ContentType="application/vnd.openxmlformats-officedocument.presentationml.slide+xml"/>
  <Override PartName="/ppt/notesSlides/notesSlide50.xml" ContentType="application/vnd.openxmlformats-officedocument.presentationml.notesSlide+xml"/>
  <Override PartName="/ppt/notesSlides/notesSlide177.xml" ContentType="application/vnd.openxmlformats-officedocument.presentationml.notesSlide+xml"/>
  <Override PartName="/ppt/slides/slide109.xml" ContentType="application/vnd.openxmlformats-officedocument.presentationml.slide+xml"/>
  <Override PartName="/ppt/slides/slide145.xml" ContentType="application/vnd.openxmlformats-officedocument.presentationml.slide+xml"/>
  <Override PartName="/ppt/slides/slide156.xml" ContentType="application/vnd.openxmlformats-officedocument.presentationml.slide+xml"/>
  <Override PartName="/ppt/slides/slide192.xml" ContentType="application/vnd.openxmlformats-officedocument.presentationml.slide+xml"/>
  <Override PartName="/ppt/notesSlides/notesSlide108.xml" ContentType="application/vnd.openxmlformats-officedocument.presentationml.notesSlide+xml"/>
  <Override PartName="/ppt/notesSlides/notesSlide119.xml" ContentType="application/vnd.openxmlformats-officedocument.presentationml.notesSlide+xml"/>
  <Override PartName="/ppt/notesSlides/notesSlide155.xml" ContentType="application/vnd.openxmlformats-officedocument.presentationml.notesSlide+xml"/>
  <Override PartName="/ppt/notesSlides/notesSlide166.xml" ContentType="application/vnd.openxmlformats-officedocument.presentationml.notesSlide+xml"/>
  <Override PartName="/ppt/slides/slide97.xml" ContentType="application/vnd.openxmlformats-officedocument.presentationml.slide+xml"/>
  <Override PartName="/ppt/slides/slide134.xml" ContentType="application/vnd.openxmlformats-officedocument.presentationml.slide+xml"/>
  <Override PartName="/ppt/slides/slide181.xml" ContentType="application/vnd.openxmlformats-officedocument.presentationml.slide+xml"/>
  <Override PartName="/ppt/notesSlides/notesSlide5.xml" ContentType="application/vnd.openxmlformats-officedocument.presentationml.notesSlide+xml"/>
  <Override PartName="/ppt/notesSlides/notesSlide99.xml" ContentType="application/vnd.openxmlformats-officedocument.presentationml.notesSlide+xml"/>
  <Override PartName="/ppt/notesSlides/notesSlide144.xml" ContentType="application/vnd.openxmlformats-officedocument.presentationml.notesSlide+xml"/>
  <Override PartName="/ppt/notesSlides/notesSlide191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123.xml" ContentType="application/vnd.openxmlformats-officedocument.presentationml.slide+xml"/>
  <Override PartName="/ppt/slides/slide170.xml" ContentType="application/vnd.openxmlformats-officedocument.presentationml.slide+xml"/>
  <Override PartName="/ppt/notesSlides/notesSlide88.xml" ContentType="application/vnd.openxmlformats-officedocument.presentationml.notesSlide+xml"/>
  <Override PartName="/ppt/notesSlides/notesSlide133.xml" ContentType="application/vnd.openxmlformats-officedocument.presentationml.notesSlide+xml"/>
  <Override PartName="/ppt/notesSlides/notesSlide180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64.xml" ContentType="application/vnd.openxmlformats-officedocument.presentationml.slide+xml"/>
  <Override PartName="/ppt/slides/slide101.xml" ContentType="application/vnd.openxmlformats-officedocument.presentationml.slide+xml"/>
  <Override PartName="/ppt/slides/slide112.xml" ContentType="application/vnd.openxmlformats-officedocument.presentationml.slide+xml"/>
  <Override PartName="/ppt/slides/slide246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122.xml" ContentType="application/vnd.openxmlformats-officedocument.presentationml.notesSlide+xml"/>
  <Override PartName="/ppt/notesSlides/notesSlide209.xml" ContentType="application/vnd.openxmlformats-officedocument.presentationml.notesSlide+xml"/>
  <Override PartName="/ppt/slides/slide53.xml" ContentType="application/vnd.openxmlformats-officedocument.presentationml.slide+xml"/>
  <Override PartName="/ppt/slides/slide235.xml" ContentType="application/vnd.openxmlformats-officedocument.presentationml.slide+xml"/>
  <Override PartName="/ppt/notesSlides/notesSlide55.xml" ContentType="application/vnd.openxmlformats-officedocument.presentationml.notesSlide+xml"/>
  <Override PartName="/ppt/notesSlides/notesSlide100.xml" ContentType="application/vnd.openxmlformats-officedocument.presentationml.notesSlide+xml"/>
  <Override PartName="/ppt/notesSlides/notesSlide111.xml" ContentType="application/vnd.openxmlformats-officedocument.presentationml.notesSlide+xml"/>
  <Override PartName="/ppt/notesSlides/notesSlide245.xml" ContentType="application/vnd.openxmlformats-officedocument.presentationml.notes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213.xml" ContentType="application/vnd.openxmlformats-officedocument.presentationml.slide+xml"/>
  <Override PartName="/ppt/slides/slide224.xml" ContentType="application/vnd.openxmlformats-officedocument.presentationml.slide+xml"/>
  <Override PartName="/ppt/notesSlides/notesSlide44.xml" ContentType="application/vnd.openxmlformats-officedocument.presentationml.notesSlide+xml"/>
  <Override PartName="/ppt/notesSlides/notesSlide91.xml" ContentType="application/vnd.openxmlformats-officedocument.presentationml.notesSlide+xml"/>
  <Override PartName="/ppt/notesSlides/notesSlide223.xml" ContentType="application/vnd.openxmlformats-officedocument.presentationml.notesSlide+xml"/>
  <Override PartName="/ppt/notesSlides/notesSlide234.xml" ContentType="application/vnd.openxmlformats-officedocument.presentationml.notesSlide+xml"/>
  <Override PartName="/ppt/slides/slide20.xml" ContentType="application/vnd.openxmlformats-officedocument.presentationml.slide+xml"/>
  <Override PartName="/ppt/slides/slide197.xml" ContentType="application/vnd.openxmlformats-officedocument.presentationml.slide+xml"/>
  <Override PartName="/ppt/slides/slide202.xml" ContentType="application/vnd.openxmlformats-officedocument.presentationml.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212.xml" ContentType="application/vnd.openxmlformats-officedocument.presentationml.notesSlide+xml"/>
  <Override PartName="/ppt/slides/slide139.xml" ContentType="application/vnd.openxmlformats-officedocument.presentationml.slide+xml"/>
  <Override PartName="/ppt/slides/slide186.xml" ContentType="application/vnd.openxmlformats-officedocument.presentationml.slide+xml"/>
  <Override PartName="/ppt/notesSlides/notesSlide11.xml" ContentType="application/vnd.openxmlformats-officedocument.presentationml.notesSlide+xml"/>
  <Override PartName="/ppt/notesSlides/notesSlide149.xml" ContentType="application/vnd.openxmlformats-officedocument.presentationml.notesSlide+xml"/>
  <Override PartName="/ppt/notesSlides/notesSlide196.xml" ContentType="application/vnd.openxmlformats-officedocument.presentationml.notesSlide+xml"/>
  <Override PartName="/ppt/notesSlides/notesSlide201.xml" ContentType="application/vnd.openxmlformats-officedocument.presentationml.notesSlide+xml"/>
  <Override PartName="/ppt/slides/slide117.xml" ContentType="application/vnd.openxmlformats-officedocument.presentationml.slide+xml"/>
  <Override PartName="/ppt/slides/slide128.xml" ContentType="application/vnd.openxmlformats-officedocument.presentationml.slide+xml"/>
  <Override PartName="/ppt/slides/slide164.xml" ContentType="application/vnd.openxmlformats-officedocument.presentationml.slide+xml"/>
  <Override PartName="/ppt/slides/slide175.xml" ContentType="application/vnd.openxmlformats-officedocument.presentationml.slide+xml"/>
  <Override PartName="/ppt/notesSlides/notesSlide127.xml" ContentType="application/vnd.openxmlformats-officedocument.presentationml.notesSlide+xml"/>
  <Override PartName="/ppt/notesSlides/notesSlide138.xml" ContentType="application/vnd.openxmlformats-officedocument.presentationml.notesSlide+xml"/>
  <Override PartName="/ppt/notesSlides/notesSlide174.xml" ContentType="application/vnd.openxmlformats-officedocument.presentationml.notesSlide+xml"/>
  <Override PartName="/ppt/notesSlides/notesSlide185.xml" ContentType="application/vnd.openxmlformats-officedocument.presentationml.notesSlide+xml"/>
  <Override PartName="/ppt/slides/slide8.xml" ContentType="application/vnd.openxmlformats-officedocument.presentationml.slide+xml"/>
  <Override PartName="/ppt/slides/slide69.xml" ContentType="application/vnd.openxmlformats-officedocument.presentationml.slide+xml"/>
  <Override PartName="/ppt/slides/slide106.xml" ContentType="application/vnd.openxmlformats-officedocument.presentationml.slide+xml"/>
  <Override PartName="/ppt/slides/slide153.xml" ContentType="application/vnd.openxmlformats-officedocument.presentationml.slide+xml"/>
  <Override PartName="/ppt/notesSlides/notesSlide116.xml" ContentType="application/vnd.openxmlformats-officedocument.presentationml.notesSlide+xml"/>
  <Override PartName="/ppt/notesSlides/notesSlide163.xml" ContentType="application/vnd.openxmlformats-officedocument.presentationml.notesSlide+xml"/>
  <Override PartName="/ppt/slides/slide58.xml" ContentType="application/vnd.openxmlformats-officedocument.presentationml.slide+xml"/>
  <Override PartName="/ppt/slides/slide229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105.xml" ContentType="application/vnd.openxmlformats-officedocument.presentationml.notesSlide+xml"/>
  <Override PartName="/ppt/notesSlides/notesSlide152.xml" ContentType="application/vnd.openxmlformats-officedocument.presentationml.notesSlide+xml"/>
  <Override PartName="/ppt/slides/slide36.xml" ContentType="application/vnd.openxmlformats-officedocument.presentationml.slide+xml"/>
  <Override PartName="/ppt/slides/slide83.xml" ContentType="application/vnd.openxmlformats-officedocument.presentationml.slide+xml"/>
  <Override PartName="/ppt/slides/slide131.xml" ContentType="application/vnd.openxmlformats-officedocument.presentationml.slide+xml"/>
  <Override PartName="/ppt/notesSlides/notesSlide49.xml" ContentType="application/vnd.openxmlformats-officedocument.presentationml.notesSlide+xml"/>
  <Override PartName="/ppt/notesSlides/notesSlide96.xml" ContentType="application/vnd.openxmlformats-officedocument.presentationml.notesSlide+xml"/>
  <Override PartName="/ppt/notesSlides/notesSlide130.xml" ContentType="application/vnd.openxmlformats-officedocument.presentationml.notesSlide+xml"/>
  <Override PartName="/ppt/notesSlides/notesSlide228.xml" ContentType="application/vnd.openxmlformats-officedocument.presentationml.notesSlide+xml"/>
  <Override PartName="/ppt/slides/slide207.xml" ContentType="application/vnd.openxmlformats-officedocument.presentationml.slide+xml"/>
  <Override PartName="/ppt/notesSlides/notesSlide27.xml" ContentType="application/vnd.openxmlformats-officedocument.presentationml.notesSlide+xml"/>
  <Override PartName="/ppt/notesSlides/notesSlide74.xml" ContentType="application/vnd.openxmlformats-officedocument.presentationml.notesSlide+xml"/>
  <Override PartName="/ppt/slides/slide14.xml" ContentType="application/vnd.openxmlformats-officedocument.presentationml.slide+xml"/>
  <Override PartName="/ppt/slides/slide61.xml" ContentType="application/vnd.openxmlformats-officedocument.presentationml.slide+xml"/>
  <Override PartName="/ppt/slides/slide2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206.xml" ContentType="application/vnd.openxmlformats-officedocument.presentationml.notesSlide+xml"/>
  <Override PartName="/ppt/slides/slide169.xml" ContentType="application/vnd.openxmlformats-officedocument.presentationml.slide+xml"/>
  <Override PartName="/ppt/tableStyles.xml" ContentType="application/vnd.openxmlformats-officedocument.presentationml.tableStyles+xml"/>
  <Override PartName="/ppt/notesSlides/notesSlide52.xml" ContentType="application/vnd.openxmlformats-officedocument.presentationml.notesSlide+xml"/>
  <Override PartName="/ppt/notesSlides/notesSlide231.xml" ContentType="application/vnd.openxmlformats-officedocument.presentationml.notesSlide+xml"/>
  <Override PartName="/ppt/slides/slide147.xml" ContentType="application/vnd.openxmlformats-officedocument.presentationml.slide+xml"/>
  <Override PartName="/ppt/slides/slide194.xml" ContentType="application/vnd.openxmlformats-officedocument.presentationml.slide+xml"/>
  <Override PartName="/ppt/slides/slide210.xml" ContentType="application/vnd.openxmlformats-officedocument.presentationml.slide+xml"/>
  <Override PartName="/ppt/notesSlides/notesSlide30.xml" ContentType="application/vnd.openxmlformats-officedocument.presentationml.notesSlide+xml"/>
  <Override PartName="/ppt/notesSlides/notesSlide168.xml" ContentType="application/vnd.openxmlformats-officedocument.presentationml.notesSlide+xml"/>
  <Override PartName="/ppt/slides/slide99.xml" ContentType="application/vnd.openxmlformats-officedocument.presentationml.slide+xml"/>
  <Override PartName="/ppt/notesSlides/notesSlide146.xml" ContentType="application/vnd.openxmlformats-officedocument.presentationml.notesSlide+xml"/>
  <Override PartName="/ppt/notesSlides/notesSlide193.xml" ContentType="application/vnd.openxmlformats-officedocument.presentationml.notesSlide+xml"/>
  <Override PartName="/ppt/slides/slide77.xml" ContentType="application/vnd.openxmlformats-officedocument.presentationml.slide+xml"/>
  <Override PartName="/ppt/slides/slide125.xml" ContentType="application/vnd.openxmlformats-officedocument.presentationml.slide+xml"/>
  <Override PartName="/ppt/slides/slide172.xml" ContentType="application/vnd.openxmlformats-officedocument.presentationml.slide+xml"/>
  <Override PartName="/ppt/slides/slide5.xml" ContentType="application/vnd.openxmlformats-officedocument.presentationml.slide+xml"/>
  <Override PartName="/ppt/slides/slide103.xml" ContentType="application/vnd.openxmlformats-officedocument.presentationml.slide+xml"/>
  <Override PartName="/ppt/slides/slide150.xml" ContentType="application/vnd.openxmlformats-officedocument.presentationml.slide+xml"/>
  <Override PartName="/ppt/slides/slide2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68.xml" ContentType="application/vnd.openxmlformats-officedocument.presentationml.notesSlide+xml"/>
  <Override PartName="/ppt/notesSlides/notesSlide124.xml" ContentType="application/vnd.openxmlformats-officedocument.presentationml.notesSlide+xml"/>
  <Override PartName="/ppt/notesSlides/notesSlide171.xml" ContentType="application/vnd.openxmlformats-officedocument.presentationml.notesSlide+xml"/>
  <Override PartName="/ppt/slides/slide55.xml" ContentType="application/vnd.openxmlformats-officedocument.presentationml.slide+xml"/>
  <Override PartName="/ppt/notesSlides/notesSlide102.xml" ContentType="application/vnd.openxmlformats-officedocument.presentationml.notesSlide+xml"/>
  <Override PartName="/ppt/notesSlides/notesSlide247.xml" ContentType="application/vnd.openxmlformats-officedocument.presentationml.notesSlide+xml"/>
  <Override PartName="/ppt/slides/slide33.xml" ContentType="application/vnd.openxmlformats-officedocument.presentationml.slide+xml"/>
  <Override PartName="/ppt/slides/slide80.xml" ContentType="application/vnd.openxmlformats-officedocument.presentationml.slide+xml"/>
  <Override PartName="/ppt/slides/slide226.xml" ContentType="application/vnd.openxmlformats-officedocument.presentationml.slide+xml"/>
  <Override PartName="/ppt/notesSlides/notesSlide46.xml" ContentType="application/vnd.openxmlformats-officedocument.presentationml.notesSlide+xml"/>
  <Override PartName="/ppt/notesSlides/notesSlide93.xml" ContentType="application/vnd.openxmlformats-officedocument.presentationml.notesSlide+xml"/>
  <Override PartName="/ppt/notesSlides/notesSlide225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04.xml" ContentType="application/vnd.openxmlformats-officedocument.presentationml.slide+xml"/>
  <Override PartName="/ppt/notesSlides/notesSlide24.xml" ContentType="application/vnd.openxmlformats-officedocument.presentationml.notesSlide+xml"/>
  <Override PartName="/ppt/notesSlides/notesSlide71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188.xml" ContentType="application/vnd.openxmlformats-officedocument.presentationml.slide+xml"/>
  <Override PartName="/ppt/notesSlides/notesSlide203.xml" ContentType="application/vnd.openxmlformats-officedocument.presentationml.notesSlide+xml"/>
  <Override PartName="/ppt/notesSlides/notesSlide250.xml" ContentType="application/vnd.openxmlformats-officedocument.presentationml.notesSlide+xml"/>
  <Override PartName="/ppt/slides/slide119.xml" ContentType="application/vnd.openxmlformats-officedocument.presentationml.slide+xml"/>
  <Override PartName="/ppt/slides/slide166.xml" ContentType="application/vnd.openxmlformats-officedocument.presentationml.slide+xml"/>
  <Override PartName="/ppt/slideLayouts/slideLayout10.xml" ContentType="application/vnd.openxmlformats-officedocument.presentationml.slideLayout+xml"/>
  <Override PartName="/ppt/notesSlides/notesSlide187.xml" ContentType="application/vnd.openxmlformats-officedocument.presentationml.notesSlide+xml"/>
  <Override PartName="/ppt/notesSlides/notesSlide118.xml" ContentType="application/vnd.openxmlformats-officedocument.presentationml.notesSlide+xml"/>
  <Override PartName="/ppt/notesSlides/notesSlide165.xml" ContentType="application/vnd.openxmlformats-officedocument.presentationml.notesSlide+xml"/>
  <Override PartName="/ppt/slides/slide49.xml" ContentType="application/vnd.openxmlformats-officedocument.presentationml.slide+xml"/>
  <Override PartName="/ppt/slides/slide96.xml" ContentType="application/vnd.openxmlformats-officedocument.presentationml.slide+xml"/>
  <Override PartName="/ppt/slides/slide144.xml" ContentType="application/vnd.openxmlformats-officedocument.presentationml.slide+xml"/>
  <Override PartName="/ppt/slides/slide191.xml" ContentType="application/vnd.openxmlformats-officedocument.presentationml.slide+xml"/>
  <Override PartName="/ppt/slides/slide122.xml" ContentType="application/vnd.openxmlformats-officedocument.presentationml.slide+xml"/>
  <Override PartName="/ppt/notesSlides/notesSlide87.xml" ContentType="application/vnd.openxmlformats-officedocument.presentationml.notesSlide+xml"/>
  <Override PartName="/ppt/notesSlides/notesSlide143.xml" ContentType="application/vnd.openxmlformats-officedocument.presentationml.notesSlide+xml"/>
  <Override PartName="/ppt/notesSlides/notesSlide190.xml" ContentType="application/vnd.openxmlformats-officedocument.presentationml.notesSlide+xml"/>
  <Override PartName="/ppt/slides/slide27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121.xml" ContentType="application/vnd.openxmlformats-officedocument.presentationml.notesSlide+xml"/>
  <Override PartName="/ppt/notesSlides/notesSlide219.xml" ContentType="application/vnd.openxmlformats-officedocument.presentationml.notesSlide+xml"/>
  <Override PartName="/ppt/slides/slide2.xml" ContentType="application/vnd.openxmlformats-officedocument.presentationml.slide+xml"/>
  <Override PartName="/ppt/slides/slide52.xml" ContentType="application/vnd.openxmlformats-officedocument.presentationml.slide+xml"/>
  <Override PartName="/ppt/slides/slide100.xml" ContentType="application/vnd.openxmlformats-officedocument.presentationml.slide+xml"/>
  <Override PartName="/ppt/slides/slide245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244.xml" ContentType="application/vnd.openxmlformats-officedocument.presentationml.notesSlide+xml"/>
  <Override PartName="/ppt/slides/slide223.xml" ContentType="application/vnd.openxmlformats-officedocument.presentationml.slide+xml"/>
  <Override PartName="/ppt/notesSlides/notesSlide43.xml" ContentType="application/vnd.openxmlformats-officedocument.presentationml.notesSlide+xml"/>
  <Override PartName="/ppt/notesSlides/notesSlide90.xml" ContentType="application/vnd.openxmlformats-officedocument.presentationml.notesSlide+xml"/>
  <Override PartName="/ppt/slides/slide30.xml" ContentType="application/vnd.openxmlformats-officedocument.presentationml.slide+xml"/>
  <Override PartName="/ppt/notesSlides/notesSlide222.xml" ContentType="application/vnd.openxmlformats-officedocument.presentationml.notesSlide+xml"/>
  <Override PartName="/ppt/slides/slide138.xml" ContentType="application/vnd.openxmlformats-officedocument.presentationml.slide+xml"/>
  <Override PartName="/ppt/slides/slide185.xml" ContentType="application/vnd.openxmlformats-officedocument.presentationml.slide+xml"/>
  <Override PartName="/ppt/slides/slide201.xml" ContentType="application/vnd.openxmlformats-officedocument.presentationml.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159.xml" ContentType="application/vnd.openxmlformats-officedocument.presentationml.notesSlide+xml"/>
  <Override PartName="/ppt/notesSlides/notesSlide200.xml" ContentType="application/vnd.openxmlformats-officedocument.presentationml.notesSlide+xml"/>
  <Override PartName="/ppt/notesSlides/notesSlide137.xml" ContentType="application/vnd.openxmlformats-officedocument.presentationml.notesSlide+xml"/>
  <Override PartName="/ppt/notesSlides/notesSlide184.xml" ContentType="application/vnd.openxmlformats-officedocument.presentationml.notesSlide+xml"/>
  <Override PartName="/ppt/slides/slide68.xml" ContentType="application/vnd.openxmlformats-officedocument.presentationml.slide+xml"/>
  <Override PartName="/ppt/slides/slide116.xml" ContentType="application/vnd.openxmlformats-officedocument.presentationml.slide+xml"/>
  <Override PartName="/ppt/slides/slide16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5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  <p:sldId id="332" r:id="rId78"/>
    <p:sldId id="333" r:id="rId79"/>
    <p:sldId id="334" r:id="rId80"/>
    <p:sldId id="335" r:id="rId81"/>
    <p:sldId id="336" r:id="rId82"/>
    <p:sldId id="337" r:id="rId83"/>
    <p:sldId id="338" r:id="rId84"/>
    <p:sldId id="339" r:id="rId85"/>
    <p:sldId id="340" r:id="rId86"/>
    <p:sldId id="341" r:id="rId87"/>
    <p:sldId id="342" r:id="rId88"/>
    <p:sldId id="343" r:id="rId89"/>
    <p:sldId id="344" r:id="rId90"/>
    <p:sldId id="345" r:id="rId91"/>
    <p:sldId id="346" r:id="rId92"/>
    <p:sldId id="347" r:id="rId93"/>
    <p:sldId id="348" r:id="rId94"/>
    <p:sldId id="349" r:id="rId95"/>
    <p:sldId id="350" r:id="rId96"/>
    <p:sldId id="351" r:id="rId97"/>
    <p:sldId id="352" r:id="rId98"/>
    <p:sldId id="353" r:id="rId99"/>
    <p:sldId id="354" r:id="rId100"/>
    <p:sldId id="355" r:id="rId101"/>
    <p:sldId id="356" r:id="rId102"/>
    <p:sldId id="357" r:id="rId103"/>
    <p:sldId id="358" r:id="rId104"/>
    <p:sldId id="359" r:id="rId105"/>
    <p:sldId id="360" r:id="rId106"/>
    <p:sldId id="361" r:id="rId107"/>
    <p:sldId id="362" r:id="rId108"/>
    <p:sldId id="363" r:id="rId109"/>
    <p:sldId id="364" r:id="rId110"/>
    <p:sldId id="365" r:id="rId111"/>
    <p:sldId id="366" r:id="rId112"/>
    <p:sldId id="367" r:id="rId113"/>
    <p:sldId id="368" r:id="rId114"/>
    <p:sldId id="369" r:id="rId115"/>
    <p:sldId id="370" r:id="rId116"/>
    <p:sldId id="371" r:id="rId117"/>
    <p:sldId id="372" r:id="rId118"/>
    <p:sldId id="373" r:id="rId119"/>
    <p:sldId id="374" r:id="rId120"/>
    <p:sldId id="375" r:id="rId121"/>
    <p:sldId id="376" r:id="rId122"/>
    <p:sldId id="377" r:id="rId123"/>
    <p:sldId id="378" r:id="rId124"/>
    <p:sldId id="379" r:id="rId125"/>
    <p:sldId id="380" r:id="rId126"/>
    <p:sldId id="381" r:id="rId127"/>
    <p:sldId id="382" r:id="rId128"/>
    <p:sldId id="383" r:id="rId129"/>
    <p:sldId id="384" r:id="rId130"/>
    <p:sldId id="385" r:id="rId131"/>
    <p:sldId id="386" r:id="rId132"/>
    <p:sldId id="387" r:id="rId133"/>
    <p:sldId id="388" r:id="rId134"/>
    <p:sldId id="389" r:id="rId135"/>
    <p:sldId id="390" r:id="rId136"/>
    <p:sldId id="391" r:id="rId137"/>
    <p:sldId id="392" r:id="rId138"/>
    <p:sldId id="393" r:id="rId139"/>
    <p:sldId id="394" r:id="rId140"/>
    <p:sldId id="395" r:id="rId141"/>
    <p:sldId id="396" r:id="rId142"/>
    <p:sldId id="397" r:id="rId143"/>
    <p:sldId id="398" r:id="rId144"/>
    <p:sldId id="399" r:id="rId145"/>
    <p:sldId id="400" r:id="rId146"/>
    <p:sldId id="401" r:id="rId147"/>
    <p:sldId id="402" r:id="rId148"/>
    <p:sldId id="403" r:id="rId149"/>
    <p:sldId id="404" r:id="rId150"/>
    <p:sldId id="405" r:id="rId151"/>
    <p:sldId id="406" r:id="rId152"/>
    <p:sldId id="407" r:id="rId153"/>
    <p:sldId id="408" r:id="rId154"/>
    <p:sldId id="409" r:id="rId155"/>
    <p:sldId id="410" r:id="rId156"/>
    <p:sldId id="411" r:id="rId157"/>
    <p:sldId id="412" r:id="rId158"/>
    <p:sldId id="413" r:id="rId159"/>
    <p:sldId id="414" r:id="rId160"/>
    <p:sldId id="415" r:id="rId161"/>
    <p:sldId id="416" r:id="rId162"/>
    <p:sldId id="417" r:id="rId163"/>
    <p:sldId id="418" r:id="rId164"/>
    <p:sldId id="419" r:id="rId165"/>
    <p:sldId id="420" r:id="rId166"/>
    <p:sldId id="421" r:id="rId167"/>
    <p:sldId id="422" r:id="rId168"/>
    <p:sldId id="423" r:id="rId169"/>
    <p:sldId id="424" r:id="rId170"/>
    <p:sldId id="425" r:id="rId171"/>
    <p:sldId id="426" r:id="rId172"/>
    <p:sldId id="427" r:id="rId173"/>
    <p:sldId id="428" r:id="rId174"/>
    <p:sldId id="429" r:id="rId175"/>
    <p:sldId id="430" r:id="rId176"/>
    <p:sldId id="431" r:id="rId177"/>
    <p:sldId id="432" r:id="rId178"/>
    <p:sldId id="433" r:id="rId179"/>
    <p:sldId id="434" r:id="rId180"/>
    <p:sldId id="435" r:id="rId181"/>
    <p:sldId id="436" r:id="rId182"/>
    <p:sldId id="437" r:id="rId183"/>
    <p:sldId id="438" r:id="rId184"/>
    <p:sldId id="439" r:id="rId185"/>
    <p:sldId id="440" r:id="rId186"/>
    <p:sldId id="441" r:id="rId187"/>
    <p:sldId id="442" r:id="rId188"/>
    <p:sldId id="443" r:id="rId189"/>
    <p:sldId id="444" r:id="rId190"/>
    <p:sldId id="445" r:id="rId191"/>
    <p:sldId id="446" r:id="rId192"/>
    <p:sldId id="447" r:id="rId193"/>
    <p:sldId id="448" r:id="rId194"/>
    <p:sldId id="449" r:id="rId195"/>
    <p:sldId id="450" r:id="rId196"/>
    <p:sldId id="451" r:id="rId197"/>
    <p:sldId id="452" r:id="rId198"/>
    <p:sldId id="453" r:id="rId199"/>
    <p:sldId id="454" r:id="rId200"/>
    <p:sldId id="455" r:id="rId201"/>
    <p:sldId id="456" r:id="rId202"/>
    <p:sldId id="457" r:id="rId203"/>
    <p:sldId id="458" r:id="rId204"/>
    <p:sldId id="459" r:id="rId205"/>
    <p:sldId id="460" r:id="rId206"/>
    <p:sldId id="461" r:id="rId207"/>
    <p:sldId id="462" r:id="rId208"/>
    <p:sldId id="463" r:id="rId209"/>
    <p:sldId id="464" r:id="rId210"/>
    <p:sldId id="465" r:id="rId211"/>
    <p:sldId id="466" r:id="rId212"/>
    <p:sldId id="467" r:id="rId213"/>
    <p:sldId id="468" r:id="rId214"/>
    <p:sldId id="469" r:id="rId215"/>
    <p:sldId id="470" r:id="rId216"/>
    <p:sldId id="471" r:id="rId217"/>
    <p:sldId id="472" r:id="rId218"/>
    <p:sldId id="473" r:id="rId219"/>
    <p:sldId id="474" r:id="rId220"/>
    <p:sldId id="475" r:id="rId221"/>
    <p:sldId id="476" r:id="rId222"/>
    <p:sldId id="477" r:id="rId223"/>
    <p:sldId id="478" r:id="rId224"/>
    <p:sldId id="479" r:id="rId225"/>
    <p:sldId id="480" r:id="rId226"/>
    <p:sldId id="481" r:id="rId227"/>
    <p:sldId id="482" r:id="rId228"/>
    <p:sldId id="483" r:id="rId229"/>
    <p:sldId id="484" r:id="rId230"/>
    <p:sldId id="485" r:id="rId231"/>
    <p:sldId id="486" r:id="rId232"/>
    <p:sldId id="487" r:id="rId233"/>
    <p:sldId id="488" r:id="rId234"/>
    <p:sldId id="489" r:id="rId235"/>
    <p:sldId id="490" r:id="rId236"/>
    <p:sldId id="491" r:id="rId237"/>
    <p:sldId id="492" r:id="rId238"/>
    <p:sldId id="493" r:id="rId239"/>
    <p:sldId id="494" r:id="rId240"/>
    <p:sldId id="495" r:id="rId241"/>
    <p:sldId id="496" r:id="rId242"/>
    <p:sldId id="497" r:id="rId243"/>
    <p:sldId id="498" r:id="rId244"/>
    <p:sldId id="499" r:id="rId245"/>
    <p:sldId id="500" r:id="rId246"/>
    <p:sldId id="501" r:id="rId247"/>
    <p:sldId id="502" r:id="rId248"/>
    <p:sldId id="503" r:id="rId249"/>
    <p:sldId id="504" r:id="rId250"/>
    <p:sldId id="505" r:id="rId251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2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slide" Target="slides/slide158.xml"/><Relationship Id="rId170" Type="http://schemas.openxmlformats.org/officeDocument/2006/relationships/slide" Target="slides/slide169.xml"/><Relationship Id="rId191" Type="http://schemas.openxmlformats.org/officeDocument/2006/relationships/slide" Target="slides/slide190.xml"/><Relationship Id="rId205" Type="http://schemas.openxmlformats.org/officeDocument/2006/relationships/slide" Target="slides/slide204.xml"/><Relationship Id="rId226" Type="http://schemas.openxmlformats.org/officeDocument/2006/relationships/slide" Target="slides/slide225.xml"/><Relationship Id="rId247" Type="http://schemas.openxmlformats.org/officeDocument/2006/relationships/slide" Target="slides/slide246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81" Type="http://schemas.openxmlformats.org/officeDocument/2006/relationships/slide" Target="slides/slide180.xml"/><Relationship Id="rId216" Type="http://schemas.openxmlformats.org/officeDocument/2006/relationships/slide" Target="slides/slide215.xml"/><Relationship Id="rId237" Type="http://schemas.openxmlformats.org/officeDocument/2006/relationships/slide" Target="slides/slide236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71" Type="http://schemas.openxmlformats.org/officeDocument/2006/relationships/slide" Target="slides/slide170.xml"/><Relationship Id="rId192" Type="http://schemas.openxmlformats.org/officeDocument/2006/relationships/slide" Target="slides/slide191.xml"/><Relationship Id="rId206" Type="http://schemas.openxmlformats.org/officeDocument/2006/relationships/slide" Target="slides/slide205.xml"/><Relationship Id="rId227" Type="http://schemas.openxmlformats.org/officeDocument/2006/relationships/slide" Target="slides/slide226.xml"/><Relationship Id="rId248" Type="http://schemas.openxmlformats.org/officeDocument/2006/relationships/slide" Target="slides/slide247.xml"/><Relationship Id="rId12" Type="http://schemas.openxmlformats.org/officeDocument/2006/relationships/slide" Target="slides/slide11.xml"/><Relationship Id="rId33" Type="http://schemas.openxmlformats.org/officeDocument/2006/relationships/slide" Target="slides/slide32.xml"/><Relationship Id="rId108" Type="http://schemas.openxmlformats.org/officeDocument/2006/relationships/slide" Target="slides/slide107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61" Type="http://schemas.openxmlformats.org/officeDocument/2006/relationships/slide" Target="slides/slide160.xml"/><Relationship Id="rId166" Type="http://schemas.openxmlformats.org/officeDocument/2006/relationships/slide" Target="slides/slide165.xml"/><Relationship Id="rId182" Type="http://schemas.openxmlformats.org/officeDocument/2006/relationships/slide" Target="slides/slide181.xml"/><Relationship Id="rId187" Type="http://schemas.openxmlformats.org/officeDocument/2006/relationships/slide" Target="slides/slide186.xml"/><Relationship Id="rId217" Type="http://schemas.openxmlformats.org/officeDocument/2006/relationships/slide" Target="slides/slide2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12" Type="http://schemas.openxmlformats.org/officeDocument/2006/relationships/slide" Target="slides/slide211.xml"/><Relationship Id="rId233" Type="http://schemas.openxmlformats.org/officeDocument/2006/relationships/slide" Target="slides/slide232.xml"/><Relationship Id="rId238" Type="http://schemas.openxmlformats.org/officeDocument/2006/relationships/slide" Target="slides/slide237.xml"/><Relationship Id="rId254" Type="http://schemas.openxmlformats.org/officeDocument/2006/relationships/viewProps" Target="viewProps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177" Type="http://schemas.openxmlformats.org/officeDocument/2006/relationships/slide" Target="slides/slide176.xml"/><Relationship Id="rId198" Type="http://schemas.openxmlformats.org/officeDocument/2006/relationships/slide" Target="slides/slide197.xml"/><Relationship Id="rId172" Type="http://schemas.openxmlformats.org/officeDocument/2006/relationships/slide" Target="slides/slide171.xml"/><Relationship Id="rId193" Type="http://schemas.openxmlformats.org/officeDocument/2006/relationships/slide" Target="slides/slide192.xml"/><Relationship Id="rId202" Type="http://schemas.openxmlformats.org/officeDocument/2006/relationships/slide" Target="slides/slide201.xml"/><Relationship Id="rId207" Type="http://schemas.openxmlformats.org/officeDocument/2006/relationships/slide" Target="slides/slide206.xml"/><Relationship Id="rId223" Type="http://schemas.openxmlformats.org/officeDocument/2006/relationships/slide" Target="slides/slide222.xml"/><Relationship Id="rId228" Type="http://schemas.openxmlformats.org/officeDocument/2006/relationships/slide" Target="slides/slide227.xml"/><Relationship Id="rId244" Type="http://schemas.openxmlformats.org/officeDocument/2006/relationships/slide" Target="slides/slide243.xml"/><Relationship Id="rId249" Type="http://schemas.openxmlformats.org/officeDocument/2006/relationships/slide" Target="slides/slide24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188" Type="http://schemas.openxmlformats.org/officeDocument/2006/relationships/slide" Target="slides/slide187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slide" Target="slides/slide161.xml"/><Relationship Id="rId183" Type="http://schemas.openxmlformats.org/officeDocument/2006/relationships/slide" Target="slides/slide182.xml"/><Relationship Id="rId213" Type="http://schemas.openxmlformats.org/officeDocument/2006/relationships/slide" Target="slides/slide212.xml"/><Relationship Id="rId218" Type="http://schemas.openxmlformats.org/officeDocument/2006/relationships/slide" Target="slides/slide217.xml"/><Relationship Id="rId234" Type="http://schemas.openxmlformats.org/officeDocument/2006/relationships/slide" Target="slides/slide233.xml"/><Relationship Id="rId239" Type="http://schemas.openxmlformats.org/officeDocument/2006/relationships/slide" Target="slides/slide238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50" Type="http://schemas.openxmlformats.org/officeDocument/2006/relationships/slide" Target="slides/slide249.xml"/><Relationship Id="rId255" Type="http://schemas.openxmlformats.org/officeDocument/2006/relationships/theme" Target="theme/theme1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openxmlformats.org/officeDocument/2006/relationships/slide" Target="slides/slide177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73" Type="http://schemas.openxmlformats.org/officeDocument/2006/relationships/slide" Target="slides/slide172.xml"/><Relationship Id="rId194" Type="http://schemas.openxmlformats.org/officeDocument/2006/relationships/slide" Target="slides/slide193.xml"/><Relationship Id="rId199" Type="http://schemas.openxmlformats.org/officeDocument/2006/relationships/slide" Target="slides/slide198.xml"/><Relationship Id="rId203" Type="http://schemas.openxmlformats.org/officeDocument/2006/relationships/slide" Target="slides/slide202.xml"/><Relationship Id="rId208" Type="http://schemas.openxmlformats.org/officeDocument/2006/relationships/slide" Target="slides/slide207.xml"/><Relationship Id="rId229" Type="http://schemas.openxmlformats.org/officeDocument/2006/relationships/slide" Target="slides/slide228.xml"/><Relationship Id="rId19" Type="http://schemas.openxmlformats.org/officeDocument/2006/relationships/slide" Target="slides/slide18.xml"/><Relationship Id="rId224" Type="http://schemas.openxmlformats.org/officeDocument/2006/relationships/slide" Target="slides/slide223.xml"/><Relationship Id="rId240" Type="http://schemas.openxmlformats.org/officeDocument/2006/relationships/slide" Target="slides/slide239.xml"/><Relationship Id="rId245" Type="http://schemas.openxmlformats.org/officeDocument/2006/relationships/slide" Target="slides/slide244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184" Type="http://schemas.openxmlformats.org/officeDocument/2006/relationships/slide" Target="slides/slide183.xml"/><Relationship Id="rId189" Type="http://schemas.openxmlformats.org/officeDocument/2006/relationships/slide" Target="slides/slide188.xml"/><Relationship Id="rId219" Type="http://schemas.openxmlformats.org/officeDocument/2006/relationships/slide" Target="slides/slide218.xml"/><Relationship Id="rId3" Type="http://schemas.openxmlformats.org/officeDocument/2006/relationships/slide" Target="slides/slide2.xml"/><Relationship Id="rId214" Type="http://schemas.openxmlformats.org/officeDocument/2006/relationships/slide" Target="slides/slide213.xml"/><Relationship Id="rId230" Type="http://schemas.openxmlformats.org/officeDocument/2006/relationships/slide" Target="slides/slide229.xml"/><Relationship Id="rId235" Type="http://schemas.openxmlformats.org/officeDocument/2006/relationships/slide" Target="slides/slide234.xml"/><Relationship Id="rId251" Type="http://schemas.openxmlformats.org/officeDocument/2006/relationships/slide" Target="slides/slide250.xml"/><Relationship Id="rId256" Type="http://schemas.openxmlformats.org/officeDocument/2006/relationships/tableStyles" Target="tableStyles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slide" Target="slides/slide173.xml"/><Relationship Id="rId179" Type="http://schemas.openxmlformats.org/officeDocument/2006/relationships/slide" Target="slides/slide178.xml"/><Relationship Id="rId195" Type="http://schemas.openxmlformats.org/officeDocument/2006/relationships/slide" Target="slides/slide194.xml"/><Relationship Id="rId209" Type="http://schemas.openxmlformats.org/officeDocument/2006/relationships/slide" Target="slides/slide208.xml"/><Relationship Id="rId190" Type="http://schemas.openxmlformats.org/officeDocument/2006/relationships/slide" Target="slides/slide189.xml"/><Relationship Id="rId204" Type="http://schemas.openxmlformats.org/officeDocument/2006/relationships/slide" Target="slides/slide203.xml"/><Relationship Id="rId220" Type="http://schemas.openxmlformats.org/officeDocument/2006/relationships/slide" Target="slides/slide219.xml"/><Relationship Id="rId225" Type="http://schemas.openxmlformats.org/officeDocument/2006/relationships/slide" Target="slides/slide224.xml"/><Relationship Id="rId241" Type="http://schemas.openxmlformats.org/officeDocument/2006/relationships/slide" Target="slides/slide240.xml"/><Relationship Id="rId246" Type="http://schemas.openxmlformats.org/officeDocument/2006/relationships/slide" Target="slides/slide245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slide" Target="slides/slide163.xml"/><Relationship Id="rId169" Type="http://schemas.openxmlformats.org/officeDocument/2006/relationships/slide" Target="slides/slide168.xml"/><Relationship Id="rId185" Type="http://schemas.openxmlformats.org/officeDocument/2006/relationships/slide" Target="slides/slide18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80" Type="http://schemas.openxmlformats.org/officeDocument/2006/relationships/slide" Target="slides/slide179.xml"/><Relationship Id="rId210" Type="http://schemas.openxmlformats.org/officeDocument/2006/relationships/slide" Target="slides/slide209.xml"/><Relationship Id="rId215" Type="http://schemas.openxmlformats.org/officeDocument/2006/relationships/slide" Target="slides/slide214.xml"/><Relationship Id="rId236" Type="http://schemas.openxmlformats.org/officeDocument/2006/relationships/slide" Target="slides/slide235.xml"/><Relationship Id="rId26" Type="http://schemas.openxmlformats.org/officeDocument/2006/relationships/slide" Target="slides/slide25.xml"/><Relationship Id="rId231" Type="http://schemas.openxmlformats.org/officeDocument/2006/relationships/slide" Target="slides/slide230.xml"/><Relationship Id="rId252" Type="http://schemas.openxmlformats.org/officeDocument/2006/relationships/notesMaster" Target="notesMasters/notesMaster1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75" Type="http://schemas.openxmlformats.org/officeDocument/2006/relationships/slide" Target="slides/slide174.xml"/><Relationship Id="rId196" Type="http://schemas.openxmlformats.org/officeDocument/2006/relationships/slide" Target="slides/slide195.xml"/><Relationship Id="rId200" Type="http://schemas.openxmlformats.org/officeDocument/2006/relationships/slide" Target="slides/slide199.xml"/><Relationship Id="rId16" Type="http://schemas.openxmlformats.org/officeDocument/2006/relationships/slide" Target="slides/slide15.xml"/><Relationship Id="rId221" Type="http://schemas.openxmlformats.org/officeDocument/2006/relationships/slide" Target="slides/slide220.xml"/><Relationship Id="rId242" Type="http://schemas.openxmlformats.org/officeDocument/2006/relationships/slide" Target="slides/slide241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165" Type="http://schemas.openxmlformats.org/officeDocument/2006/relationships/slide" Target="slides/slide164.xml"/><Relationship Id="rId186" Type="http://schemas.openxmlformats.org/officeDocument/2006/relationships/slide" Target="slides/slide185.xml"/><Relationship Id="rId211" Type="http://schemas.openxmlformats.org/officeDocument/2006/relationships/slide" Target="slides/slide210.xml"/><Relationship Id="rId232" Type="http://schemas.openxmlformats.org/officeDocument/2006/relationships/slide" Target="slides/slide231.xml"/><Relationship Id="rId253" Type="http://schemas.openxmlformats.org/officeDocument/2006/relationships/presProps" Target="presProps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Relationship Id="rId176" Type="http://schemas.openxmlformats.org/officeDocument/2006/relationships/slide" Target="slides/slide175.xml"/><Relationship Id="rId197" Type="http://schemas.openxmlformats.org/officeDocument/2006/relationships/slide" Target="slides/slide196.xml"/><Relationship Id="rId201" Type="http://schemas.openxmlformats.org/officeDocument/2006/relationships/slide" Target="slides/slide200.xml"/><Relationship Id="rId222" Type="http://schemas.openxmlformats.org/officeDocument/2006/relationships/slide" Target="slides/slide221.xml"/><Relationship Id="rId243" Type="http://schemas.openxmlformats.org/officeDocument/2006/relationships/slide" Target="slides/slide242.xml"/><Relationship Id="rId17" Type="http://schemas.openxmlformats.org/officeDocument/2006/relationships/slide" Target="slides/slide16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24" Type="http://schemas.openxmlformats.org/officeDocument/2006/relationships/slide" Target="slides/slide12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0.xml"/><Relationship Id="rId1" Type="http://schemas.openxmlformats.org/officeDocument/2006/relationships/notesMaster" Target="../notesMasters/notesMaster1.xml"/></Relationships>
</file>

<file path=ppt/notesSlides/_rels/notesSlide10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1.xml"/><Relationship Id="rId1" Type="http://schemas.openxmlformats.org/officeDocument/2006/relationships/notesMaster" Target="../notesMasters/notesMaster1.xml"/></Relationships>
</file>

<file path=ppt/notesSlides/_rels/notesSlide10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2.xml"/><Relationship Id="rId1" Type="http://schemas.openxmlformats.org/officeDocument/2006/relationships/notesMaster" Target="../notesMasters/notesMaster1.xml"/></Relationships>
</file>

<file path=ppt/notesSlides/_rels/notesSlide10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3.xml"/><Relationship Id="rId1" Type="http://schemas.openxmlformats.org/officeDocument/2006/relationships/notesMaster" Target="../notesMasters/notesMaster1.xml"/></Relationships>
</file>

<file path=ppt/notesSlides/_rels/notesSlide10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4.xml"/><Relationship Id="rId1" Type="http://schemas.openxmlformats.org/officeDocument/2006/relationships/notesMaster" Target="../notesMasters/notesMaster1.xml"/></Relationships>
</file>

<file path=ppt/notesSlides/_rels/notesSlide10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5.xml"/><Relationship Id="rId1" Type="http://schemas.openxmlformats.org/officeDocument/2006/relationships/notesMaster" Target="../notesMasters/notesMaster1.xml"/></Relationships>
</file>

<file path=ppt/notesSlides/_rels/notesSlide10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6.xml"/><Relationship Id="rId1" Type="http://schemas.openxmlformats.org/officeDocument/2006/relationships/notesMaster" Target="../notesMasters/notesMaster1.xml"/></Relationships>
</file>

<file path=ppt/notesSlides/_rels/notesSlide10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7.xml"/><Relationship Id="rId1" Type="http://schemas.openxmlformats.org/officeDocument/2006/relationships/notesMaster" Target="../notesMasters/notesMaster1.xml"/></Relationships>
</file>

<file path=ppt/notesSlides/_rels/notesSlide10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8.xml"/><Relationship Id="rId1" Type="http://schemas.openxmlformats.org/officeDocument/2006/relationships/notesMaster" Target="../notesMasters/notesMaster1.xml"/></Relationships>
</file>

<file path=ppt/notesSlides/_rels/notesSlide10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0.xml"/><Relationship Id="rId1" Type="http://schemas.openxmlformats.org/officeDocument/2006/relationships/notesMaster" Target="../notesMasters/notesMaster1.xml"/></Relationships>
</file>

<file path=ppt/notesSlides/_rels/notesSlide1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1.xml"/><Relationship Id="rId1" Type="http://schemas.openxmlformats.org/officeDocument/2006/relationships/notesMaster" Target="../notesMasters/notesMaster1.xml"/></Relationships>
</file>

<file path=ppt/notesSlides/_rels/notesSlide1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2.xml"/><Relationship Id="rId1" Type="http://schemas.openxmlformats.org/officeDocument/2006/relationships/notesMaster" Target="../notesMasters/notesMaster1.xml"/></Relationships>
</file>

<file path=ppt/notesSlides/_rels/notesSlide1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3.xml"/><Relationship Id="rId1" Type="http://schemas.openxmlformats.org/officeDocument/2006/relationships/notesMaster" Target="../notesMasters/notesMaster1.xml"/></Relationships>
</file>

<file path=ppt/notesSlides/_rels/notesSlide1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4.xml"/><Relationship Id="rId1" Type="http://schemas.openxmlformats.org/officeDocument/2006/relationships/notesMaster" Target="../notesMasters/notesMaster1.xml"/></Relationships>
</file>

<file path=ppt/notesSlides/_rels/notesSlide1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5.xml"/><Relationship Id="rId1" Type="http://schemas.openxmlformats.org/officeDocument/2006/relationships/notesMaster" Target="../notesMasters/notesMaster1.xml"/></Relationships>
</file>

<file path=ppt/notesSlides/_rels/notesSlide1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6.xml"/><Relationship Id="rId1" Type="http://schemas.openxmlformats.org/officeDocument/2006/relationships/notesMaster" Target="../notesMasters/notesMaster1.xml"/></Relationships>
</file>

<file path=ppt/notesSlides/_rels/notesSlide1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7.xml"/><Relationship Id="rId1" Type="http://schemas.openxmlformats.org/officeDocument/2006/relationships/notesMaster" Target="../notesMasters/notesMaster1.xml"/></Relationships>
</file>

<file path=ppt/notesSlides/_rels/notesSlide1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8.xml"/><Relationship Id="rId1" Type="http://schemas.openxmlformats.org/officeDocument/2006/relationships/notesMaster" Target="../notesMasters/notesMaster1.xml"/></Relationships>
</file>

<file path=ppt/notesSlides/_rels/notesSlide1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0.xml"/><Relationship Id="rId1" Type="http://schemas.openxmlformats.org/officeDocument/2006/relationships/notesMaster" Target="../notesMasters/notesMaster1.xml"/></Relationships>
</file>

<file path=ppt/notesSlides/_rels/notesSlide1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1.xml"/><Relationship Id="rId1" Type="http://schemas.openxmlformats.org/officeDocument/2006/relationships/notesMaster" Target="../notesMasters/notesMaster1.xml"/></Relationships>
</file>

<file path=ppt/notesSlides/_rels/notesSlide1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2.xml"/><Relationship Id="rId1" Type="http://schemas.openxmlformats.org/officeDocument/2006/relationships/notesMaster" Target="../notesMasters/notesMaster1.xml"/></Relationships>
</file>

<file path=ppt/notesSlides/_rels/notesSlide1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3.xml"/><Relationship Id="rId1" Type="http://schemas.openxmlformats.org/officeDocument/2006/relationships/notesMaster" Target="../notesMasters/notesMaster1.xml"/></Relationships>
</file>

<file path=ppt/notesSlides/_rels/notesSlide1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4.xml"/><Relationship Id="rId1" Type="http://schemas.openxmlformats.org/officeDocument/2006/relationships/notesMaster" Target="../notesMasters/notesMaster1.xml"/></Relationships>
</file>

<file path=ppt/notesSlides/_rels/notesSlide1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5.xml"/><Relationship Id="rId1" Type="http://schemas.openxmlformats.org/officeDocument/2006/relationships/notesMaster" Target="../notesMasters/notesMaster1.xml"/></Relationships>
</file>

<file path=ppt/notesSlides/_rels/notesSlide1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6.xml"/><Relationship Id="rId1" Type="http://schemas.openxmlformats.org/officeDocument/2006/relationships/notesMaster" Target="../notesMasters/notesMaster1.xml"/></Relationships>
</file>

<file path=ppt/notesSlides/_rels/notesSlide1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7.xml"/><Relationship Id="rId1" Type="http://schemas.openxmlformats.org/officeDocument/2006/relationships/notesMaster" Target="../notesMasters/notesMaster1.xml"/></Relationships>
</file>

<file path=ppt/notesSlides/_rels/notesSlide1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8.xml"/><Relationship Id="rId1" Type="http://schemas.openxmlformats.org/officeDocument/2006/relationships/notesMaster" Target="../notesMasters/notesMaster1.xml"/></Relationships>
</file>

<file path=ppt/notesSlides/_rels/notesSlide1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0.xml"/><Relationship Id="rId1" Type="http://schemas.openxmlformats.org/officeDocument/2006/relationships/notesMaster" Target="../notesMasters/notesMaster1.xml"/></Relationships>
</file>

<file path=ppt/notesSlides/_rels/notesSlide1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1.xml"/><Relationship Id="rId1" Type="http://schemas.openxmlformats.org/officeDocument/2006/relationships/notesMaster" Target="../notesMasters/notesMaster1.xml"/></Relationships>
</file>

<file path=ppt/notesSlides/_rels/notesSlide1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2.xml"/><Relationship Id="rId1" Type="http://schemas.openxmlformats.org/officeDocument/2006/relationships/notesMaster" Target="../notesMasters/notesMaster1.xml"/></Relationships>
</file>

<file path=ppt/notesSlides/_rels/notesSlide1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3.xml"/><Relationship Id="rId1" Type="http://schemas.openxmlformats.org/officeDocument/2006/relationships/notesMaster" Target="../notesMasters/notesMaster1.xml"/></Relationships>
</file>

<file path=ppt/notesSlides/_rels/notesSlide1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4.xml"/><Relationship Id="rId1" Type="http://schemas.openxmlformats.org/officeDocument/2006/relationships/notesMaster" Target="../notesMasters/notesMaster1.xml"/></Relationships>
</file>

<file path=ppt/notesSlides/_rels/notesSlide1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5.xml"/><Relationship Id="rId1" Type="http://schemas.openxmlformats.org/officeDocument/2006/relationships/notesMaster" Target="../notesMasters/notesMaster1.xml"/></Relationships>
</file>

<file path=ppt/notesSlides/_rels/notesSlide1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6.xml"/><Relationship Id="rId1" Type="http://schemas.openxmlformats.org/officeDocument/2006/relationships/notesMaster" Target="../notesMasters/notesMaster1.xml"/></Relationships>
</file>

<file path=ppt/notesSlides/_rels/notesSlide1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7.xml"/><Relationship Id="rId1" Type="http://schemas.openxmlformats.org/officeDocument/2006/relationships/notesMaster" Target="../notesMasters/notesMaster1.xml"/></Relationships>
</file>

<file path=ppt/notesSlides/_rels/notesSlide1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8.xml"/><Relationship Id="rId1" Type="http://schemas.openxmlformats.org/officeDocument/2006/relationships/notesMaster" Target="../notesMasters/notesMaster1.xml"/></Relationships>
</file>

<file path=ppt/notesSlides/_rels/notesSlide1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0.xml"/><Relationship Id="rId1" Type="http://schemas.openxmlformats.org/officeDocument/2006/relationships/notesMaster" Target="../notesMasters/notesMaster1.xml"/></Relationships>
</file>

<file path=ppt/notesSlides/_rels/notesSlide1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1.xml"/><Relationship Id="rId1" Type="http://schemas.openxmlformats.org/officeDocument/2006/relationships/notesMaster" Target="../notesMasters/notesMaster1.xml"/></Relationships>
</file>

<file path=ppt/notesSlides/_rels/notesSlide1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2.xml"/><Relationship Id="rId1" Type="http://schemas.openxmlformats.org/officeDocument/2006/relationships/notesMaster" Target="../notesMasters/notesMaster1.xml"/></Relationships>
</file>

<file path=ppt/notesSlides/_rels/notesSlide1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3.xml"/><Relationship Id="rId1" Type="http://schemas.openxmlformats.org/officeDocument/2006/relationships/notesMaster" Target="../notesMasters/notesMaster1.xml"/></Relationships>
</file>

<file path=ppt/notesSlides/_rels/notesSlide1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4.xml"/><Relationship Id="rId1" Type="http://schemas.openxmlformats.org/officeDocument/2006/relationships/notesMaster" Target="../notesMasters/notesMaster1.xml"/></Relationships>
</file>

<file path=ppt/notesSlides/_rels/notesSlide1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5.xml"/><Relationship Id="rId1" Type="http://schemas.openxmlformats.org/officeDocument/2006/relationships/notesMaster" Target="../notesMasters/notesMaster1.xml"/></Relationships>
</file>

<file path=ppt/notesSlides/_rels/notesSlide1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6.xml"/><Relationship Id="rId1" Type="http://schemas.openxmlformats.org/officeDocument/2006/relationships/notesMaster" Target="../notesMasters/notesMaster1.xml"/></Relationships>
</file>

<file path=ppt/notesSlides/_rels/notesSlide1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7.xml"/><Relationship Id="rId1" Type="http://schemas.openxmlformats.org/officeDocument/2006/relationships/notesMaster" Target="../notesMasters/notesMaster1.xml"/></Relationships>
</file>

<file path=ppt/notesSlides/_rels/notesSlide1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8.xml"/><Relationship Id="rId1" Type="http://schemas.openxmlformats.org/officeDocument/2006/relationships/notesMaster" Target="../notesMasters/notesMaster1.xml"/></Relationships>
</file>

<file path=ppt/notesSlides/_rels/notesSlide1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0.xml"/><Relationship Id="rId1" Type="http://schemas.openxmlformats.org/officeDocument/2006/relationships/notesMaster" Target="../notesMasters/notesMaster1.xml"/></Relationships>
</file>

<file path=ppt/notesSlides/_rels/notesSlide1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1.xml"/><Relationship Id="rId1" Type="http://schemas.openxmlformats.org/officeDocument/2006/relationships/notesMaster" Target="../notesMasters/notesMaster1.xml"/></Relationships>
</file>

<file path=ppt/notesSlides/_rels/notesSlide1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2.xml"/><Relationship Id="rId1" Type="http://schemas.openxmlformats.org/officeDocument/2006/relationships/notesMaster" Target="../notesMasters/notesMaster1.xml"/></Relationships>
</file>

<file path=ppt/notesSlides/_rels/notesSlide1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3.xml"/><Relationship Id="rId1" Type="http://schemas.openxmlformats.org/officeDocument/2006/relationships/notesMaster" Target="../notesMasters/notesMaster1.xml"/></Relationships>
</file>

<file path=ppt/notesSlides/_rels/notesSlide1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4.xml"/><Relationship Id="rId1" Type="http://schemas.openxmlformats.org/officeDocument/2006/relationships/notesMaster" Target="../notesMasters/notesMaster1.xml"/></Relationships>
</file>

<file path=ppt/notesSlides/_rels/notesSlide1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5.xml"/><Relationship Id="rId1" Type="http://schemas.openxmlformats.org/officeDocument/2006/relationships/notesMaster" Target="../notesMasters/notesMaster1.xml"/></Relationships>
</file>

<file path=ppt/notesSlides/_rels/notesSlide1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6.xml"/><Relationship Id="rId1" Type="http://schemas.openxmlformats.org/officeDocument/2006/relationships/notesMaster" Target="../notesMasters/notesMaster1.xml"/></Relationships>
</file>

<file path=ppt/notesSlides/_rels/notesSlide1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7.xml"/><Relationship Id="rId1" Type="http://schemas.openxmlformats.org/officeDocument/2006/relationships/notesMaster" Target="../notesMasters/notesMaster1.xml"/></Relationships>
</file>

<file path=ppt/notesSlides/_rels/notesSlide1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8.xml"/><Relationship Id="rId1" Type="http://schemas.openxmlformats.org/officeDocument/2006/relationships/notesMaster" Target="../notesMasters/notesMaster1.xml"/></Relationships>
</file>

<file path=ppt/notesSlides/_rels/notesSlide1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0.xml"/><Relationship Id="rId1" Type="http://schemas.openxmlformats.org/officeDocument/2006/relationships/notesMaster" Target="../notesMasters/notesMaster1.xml"/></Relationships>
</file>

<file path=ppt/notesSlides/_rels/notesSlide1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1.xml"/><Relationship Id="rId1" Type="http://schemas.openxmlformats.org/officeDocument/2006/relationships/notesMaster" Target="../notesMasters/notesMaster1.xml"/></Relationships>
</file>

<file path=ppt/notesSlides/_rels/notesSlide1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2.xml"/><Relationship Id="rId1" Type="http://schemas.openxmlformats.org/officeDocument/2006/relationships/notesMaster" Target="../notesMasters/notesMaster1.xml"/></Relationships>
</file>

<file path=ppt/notesSlides/_rels/notesSlide1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3.xml"/><Relationship Id="rId1" Type="http://schemas.openxmlformats.org/officeDocument/2006/relationships/notesMaster" Target="../notesMasters/notesMaster1.xml"/></Relationships>
</file>

<file path=ppt/notesSlides/_rels/notesSlide1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4.xml"/><Relationship Id="rId1" Type="http://schemas.openxmlformats.org/officeDocument/2006/relationships/notesMaster" Target="../notesMasters/notesMaster1.xml"/></Relationships>
</file>

<file path=ppt/notesSlides/_rels/notesSlide1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5.xml"/><Relationship Id="rId1" Type="http://schemas.openxmlformats.org/officeDocument/2006/relationships/notesMaster" Target="../notesMasters/notesMaster1.xml"/></Relationships>
</file>

<file path=ppt/notesSlides/_rels/notesSlide1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6.xml"/><Relationship Id="rId1" Type="http://schemas.openxmlformats.org/officeDocument/2006/relationships/notesMaster" Target="../notesMasters/notesMaster1.xml"/></Relationships>
</file>

<file path=ppt/notesSlides/_rels/notesSlide1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7.xml"/><Relationship Id="rId1" Type="http://schemas.openxmlformats.org/officeDocument/2006/relationships/notesMaster" Target="../notesMasters/notesMaster1.xml"/></Relationships>
</file>

<file path=ppt/notesSlides/_rels/notesSlide1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8.xml"/><Relationship Id="rId1" Type="http://schemas.openxmlformats.org/officeDocument/2006/relationships/notesMaster" Target="../notesMasters/notesMaster1.xml"/></Relationships>
</file>

<file path=ppt/notesSlides/_rels/notesSlide1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0.xml"/><Relationship Id="rId1" Type="http://schemas.openxmlformats.org/officeDocument/2006/relationships/notesMaster" Target="../notesMasters/notesMaster1.xml"/></Relationships>
</file>

<file path=ppt/notesSlides/_rels/notesSlide1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1.xml"/><Relationship Id="rId1" Type="http://schemas.openxmlformats.org/officeDocument/2006/relationships/notesMaster" Target="../notesMasters/notesMaster1.xml"/></Relationships>
</file>

<file path=ppt/notesSlides/_rels/notesSlide1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2.xml"/><Relationship Id="rId1" Type="http://schemas.openxmlformats.org/officeDocument/2006/relationships/notesMaster" Target="../notesMasters/notesMaster1.xml"/></Relationships>
</file>

<file path=ppt/notesSlides/_rels/notesSlide1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3.xml"/><Relationship Id="rId1" Type="http://schemas.openxmlformats.org/officeDocument/2006/relationships/notesMaster" Target="../notesMasters/notesMaster1.xml"/></Relationships>
</file>

<file path=ppt/notesSlides/_rels/notesSlide1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4.xml"/><Relationship Id="rId1" Type="http://schemas.openxmlformats.org/officeDocument/2006/relationships/notesMaster" Target="../notesMasters/notesMaster1.xml"/></Relationships>
</file>

<file path=ppt/notesSlides/_rels/notesSlide1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5.xml"/><Relationship Id="rId1" Type="http://schemas.openxmlformats.org/officeDocument/2006/relationships/notesMaster" Target="../notesMasters/notesMaster1.xml"/></Relationships>
</file>

<file path=ppt/notesSlides/_rels/notesSlide1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6.xml"/><Relationship Id="rId1" Type="http://schemas.openxmlformats.org/officeDocument/2006/relationships/notesMaster" Target="../notesMasters/notesMaster1.xml"/></Relationships>
</file>

<file path=ppt/notesSlides/_rels/notesSlide1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7.xml"/><Relationship Id="rId1" Type="http://schemas.openxmlformats.org/officeDocument/2006/relationships/notesMaster" Target="../notesMasters/notesMaster1.xml"/></Relationships>
</file>

<file path=ppt/notesSlides/_rels/notesSlide1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8.xml"/><Relationship Id="rId1" Type="http://schemas.openxmlformats.org/officeDocument/2006/relationships/notesMaster" Target="../notesMasters/notesMaster1.xml"/></Relationships>
</file>

<file path=ppt/notesSlides/_rels/notesSlide1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0.xml"/><Relationship Id="rId1" Type="http://schemas.openxmlformats.org/officeDocument/2006/relationships/notesMaster" Target="../notesMasters/notesMaster1.xml"/></Relationships>
</file>

<file path=ppt/notesSlides/_rels/notesSlide1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1.xml"/><Relationship Id="rId1" Type="http://schemas.openxmlformats.org/officeDocument/2006/relationships/notesMaster" Target="../notesMasters/notesMaster1.xml"/></Relationships>
</file>

<file path=ppt/notesSlides/_rels/notesSlide1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2.xml"/><Relationship Id="rId1" Type="http://schemas.openxmlformats.org/officeDocument/2006/relationships/notesMaster" Target="../notesMasters/notesMaster1.xml"/></Relationships>
</file>

<file path=ppt/notesSlides/_rels/notesSlide1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3.xml"/><Relationship Id="rId1" Type="http://schemas.openxmlformats.org/officeDocument/2006/relationships/notesMaster" Target="../notesMasters/notesMaster1.xml"/></Relationships>
</file>

<file path=ppt/notesSlides/_rels/notesSlide1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4.xml"/><Relationship Id="rId1" Type="http://schemas.openxmlformats.org/officeDocument/2006/relationships/notesMaster" Target="../notesMasters/notesMaster1.xml"/></Relationships>
</file>

<file path=ppt/notesSlides/_rels/notesSlide1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5.xml"/><Relationship Id="rId1" Type="http://schemas.openxmlformats.org/officeDocument/2006/relationships/notesMaster" Target="../notesMasters/notesMaster1.xml"/></Relationships>
</file>

<file path=ppt/notesSlides/_rels/notesSlide1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6.xml"/><Relationship Id="rId1" Type="http://schemas.openxmlformats.org/officeDocument/2006/relationships/notesMaster" Target="../notesMasters/notesMaster1.xml"/></Relationships>
</file>

<file path=ppt/notesSlides/_rels/notesSlide1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7.xml"/><Relationship Id="rId1" Type="http://schemas.openxmlformats.org/officeDocument/2006/relationships/notesMaster" Target="../notesMasters/notesMaster1.xml"/></Relationships>
</file>

<file path=ppt/notesSlides/_rels/notesSlide18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8.xml"/><Relationship Id="rId1" Type="http://schemas.openxmlformats.org/officeDocument/2006/relationships/notesMaster" Target="../notesMasters/notesMaster1.xml"/></Relationships>
</file>

<file path=ppt/notesSlides/_rels/notesSlide18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0.xml"/><Relationship Id="rId1" Type="http://schemas.openxmlformats.org/officeDocument/2006/relationships/notesMaster" Target="../notesMasters/notesMaster1.xml"/></Relationships>
</file>

<file path=ppt/notesSlides/_rels/notesSlide19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1.xml"/><Relationship Id="rId1" Type="http://schemas.openxmlformats.org/officeDocument/2006/relationships/notesMaster" Target="../notesMasters/notesMaster1.xml"/></Relationships>
</file>

<file path=ppt/notesSlides/_rels/notesSlide19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2.xml"/><Relationship Id="rId1" Type="http://schemas.openxmlformats.org/officeDocument/2006/relationships/notesMaster" Target="../notesMasters/notesMaster1.xml"/></Relationships>
</file>

<file path=ppt/notesSlides/_rels/notesSlide19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3.xml"/><Relationship Id="rId1" Type="http://schemas.openxmlformats.org/officeDocument/2006/relationships/notesMaster" Target="../notesMasters/notesMaster1.xml"/></Relationships>
</file>

<file path=ppt/notesSlides/_rels/notesSlide19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4.xml"/><Relationship Id="rId1" Type="http://schemas.openxmlformats.org/officeDocument/2006/relationships/notesMaster" Target="../notesMasters/notesMaster1.xml"/></Relationships>
</file>

<file path=ppt/notesSlides/_rels/notesSlide19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5.xml"/><Relationship Id="rId1" Type="http://schemas.openxmlformats.org/officeDocument/2006/relationships/notesMaster" Target="../notesMasters/notesMaster1.xml"/></Relationships>
</file>

<file path=ppt/notesSlides/_rels/notesSlide19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6.xml"/><Relationship Id="rId1" Type="http://schemas.openxmlformats.org/officeDocument/2006/relationships/notesMaster" Target="../notesMasters/notesMaster1.xml"/></Relationships>
</file>

<file path=ppt/notesSlides/_rels/notesSlide19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7.xml"/><Relationship Id="rId1" Type="http://schemas.openxmlformats.org/officeDocument/2006/relationships/notesMaster" Target="../notesMasters/notesMaster1.xml"/></Relationships>
</file>

<file path=ppt/notesSlides/_rels/notesSlide19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8.xml"/><Relationship Id="rId1" Type="http://schemas.openxmlformats.org/officeDocument/2006/relationships/notesMaster" Target="../notesMasters/notesMaster1.xml"/></Relationships>
</file>

<file path=ppt/notesSlides/_rels/notesSlide19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0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0.xml"/><Relationship Id="rId1" Type="http://schemas.openxmlformats.org/officeDocument/2006/relationships/notesMaster" Target="../notesMasters/notesMaster1.xml"/></Relationships>
</file>

<file path=ppt/notesSlides/_rels/notesSlide20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1.xml"/><Relationship Id="rId1" Type="http://schemas.openxmlformats.org/officeDocument/2006/relationships/notesMaster" Target="../notesMasters/notesMaster1.xml"/></Relationships>
</file>

<file path=ppt/notesSlides/_rels/notesSlide20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2.xml"/><Relationship Id="rId1" Type="http://schemas.openxmlformats.org/officeDocument/2006/relationships/notesMaster" Target="../notesMasters/notesMaster1.xml"/></Relationships>
</file>

<file path=ppt/notesSlides/_rels/notesSlide20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3.xml"/><Relationship Id="rId1" Type="http://schemas.openxmlformats.org/officeDocument/2006/relationships/notesMaster" Target="../notesMasters/notesMaster1.xml"/></Relationships>
</file>

<file path=ppt/notesSlides/_rels/notesSlide20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4.xml"/><Relationship Id="rId1" Type="http://schemas.openxmlformats.org/officeDocument/2006/relationships/notesMaster" Target="../notesMasters/notesMaster1.xml"/></Relationships>
</file>

<file path=ppt/notesSlides/_rels/notesSlide20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5.xml"/><Relationship Id="rId1" Type="http://schemas.openxmlformats.org/officeDocument/2006/relationships/notesMaster" Target="../notesMasters/notesMaster1.xml"/></Relationships>
</file>

<file path=ppt/notesSlides/_rels/notesSlide20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6.xml"/><Relationship Id="rId1" Type="http://schemas.openxmlformats.org/officeDocument/2006/relationships/notesMaster" Target="../notesMasters/notesMaster1.xml"/></Relationships>
</file>

<file path=ppt/notesSlides/_rels/notesSlide20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7.xml"/><Relationship Id="rId1" Type="http://schemas.openxmlformats.org/officeDocument/2006/relationships/notesMaster" Target="../notesMasters/notesMaster1.xml"/></Relationships>
</file>

<file path=ppt/notesSlides/_rels/notesSlide20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8.xml"/><Relationship Id="rId1" Type="http://schemas.openxmlformats.org/officeDocument/2006/relationships/notesMaster" Target="../notesMasters/notesMaster1.xml"/></Relationships>
</file>

<file path=ppt/notesSlides/_rels/notesSlide20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0.xml"/><Relationship Id="rId1" Type="http://schemas.openxmlformats.org/officeDocument/2006/relationships/notesMaster" Target="../notesMasters/notesMaster1.xml"/></Relationships>
</file>

<file path=ppt/notesSlides/_rels/notesSlide2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1.xml"/><Relationship Id="rId1" Type="http://schemas.openxmlformats.org/officeDocument/2006/relationships/notesMaster" Target="../notesMasters/notesMaster1.xml"/></Relationships>
</file>

<file path=ppt/notesSlides/_rels/notesSlide2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2.xml"/><Relationship Id="rId1" Type="http://schemas.openxmlformats.org/officeDocument/2006/relationships/notesMaster" Target="../notesMasters/notesMaster1.xml"/></Relationships>
</file>

<file path=ppt/notesSlides/_rels/notesSlide2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3.xml"/><Relationship Id="rId1" Type="http://schemas.openxmlformats.org/officeDocument/2006/relationships/notesMaster" Target="../notesMasters/notesMaster1.xml"/></Relationships>
</file>

<file path=ppt/notesSlides/_rels/notesSlide2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4.xml"/><Relationship Id="rId1" Type="http://schemas.openxmlformats.org/officeDocument/2006/relationships/notesMaster" Target="../notesMasters/notesMaster1.xml"/></Relationships>
</file>

<file path=ppt/notesSlides/_rels/notesSlide2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5.xml"/><Relationship Id="rId1" Type="http://schemas.openxmlformats.org/officeDocument/2006/relationships/notesMaster" Target="../notesMasters/notesMaster1.xml"/></Relationships>
</file>

<file path=ppt/notesSlides/_rels/notesSlide2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6.xml"/><Relationship Id="rId1" Type="http://schemas.openxmlformats.org/officeDocument/2006/relationships/notesMaster" Target="../notesMasters/notesMaster1.xml"/></Relationships>
</file>

<file path=ppt/notesSlides/_rels/notesSlide2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7.xml"/><Relationship Id="rId1" Type="http://schemas.openxmlformats.org/officeDocument/2006/relationships/notesMaster" Target="../notesMasters/notesMaster1.xml"/></Relationships>
</file>

<file path=ppt/notesSlides/_rels/notesSlide2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8.xml"/><Relationship Id="rId1" Type="http://schemas.openxmlformats.org/officeDocument/2006/relationships/notesMaster" Target="../notesMasters/notesMaster1.xml"/></Relationships>
</file>

<file path=ppt/notesSlides/_rels/notesSlide2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0.xml"/><Relationship Id="rId1" Type="http://schemas.openxmlformats.org/officeDocument/2006/relationships/notesMaster" Target="../notesMasters/notesMaster1.xml"/></Relationships>
</file>

<file path=ppt/notesSlides/_rels/notesSlide2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1.xml"/><Relationship Id="rId1" Type="http://schemas.openxmlformats.org/officeDocument/2006/relationships/notesMaster" Target="../notesMasters/notesMaster1.xml"/></Relationships>
</file>

<file path=ppt/notesSlides/_rels/notesSlide2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2.xml"/><Relationship Id="rId1" Type="http://schemas.openxmlformats.org/officeDocument/2006/relationships/notesMaster" Target="../notesMasters/notesMaster1.xml"/></Relationships>
</file>

<file path=ppt/notesSlides/_rels/notesSlide2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3.xml"/><Relationship Id="rId1" Type="http://schemas.openxmlformats.org/officeDocument/2006/relationships/notesMaster" Target="../notesMasters/notesMaster1.xml"/></Relationships>
</file>

<file path=ppt/notesSlides/_rels/notesSlide2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4.xml"/><Relationship Id="rId1" Type="http://schemas.openxmlformats.org/officeDocument/2006/relationships/notesMaster" Target="../notesMasters/notesMaster1.xml"/></Relationships>
</file>

<file path=ppt/notesSlides/_rels/notesSlide2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5.xml"/><Relationship Id="rId1" Type="http://schemas.openxmlformats.org/officeDocument/2006/relationships/notesMaster" Target="../notesMasters/notesMaster1.xml"/></Relationships>
</file>

<file path=ppt/notesSlides/_rels/notesSlide2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6.xml"/><Relationship Id="rId1" Type="http://schemas.openxmlformats.org/officeDocument/2006/relationships/notesMaster" Target="../notesMasters/notesMaster1.xml"/></Relationships>
</file>

<file path=ppt/notesSlides/_rels/notesSlide2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7.xml"/><Relationship Id="rId1" Type="http://schemas.openxmlformats.org/officeDocument/2006/relationships/notesMaster" Target="../notesMasters/notesMaster1.xml"/></Relationships>
</file>

<file path=ppt/notesSlides/_rels/notesSlide2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8.xml"/><Relationship Id="rId1" Type="http://schemas.openxmlformats.org/officeDocument/2006/relationships/notesMaster" Target="../notesMasters/notesMaster1.xml"/></Relationships>
</file>

<file path=ppt/notesSlides/_rels/notesSlide2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0.xml"/><Relationship Id="rId1" Type="http://schemas.openxmlformats.org/officeDocument/2006/relationships/notesMaster" Target="../notesMasters/notesMaster1.xml"/></Relationships>
</file>

<file path=ppt/notesSlides/_rels/notesSlide2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1.xml"/><Relationship Id="rId1" Type="http://schemas.openxmlformats.org/officeDocument/2006/relationships/notesMaster" Target="../notesMasters/notesMaster1.xml"/></Relationships>
</file>

<file path=ppt/notesSlides/_rels/notesSlide2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2.xml"/><Relationship Id="rId1" Type="http://schemas.openxmlformats.org/officeDocument/2006/relationships/notesMaster" Target="../notesMasters/notesMaster1.xml"/></Relationships>
</file>

<file path=ppt/notesSlides/_rels/notesSlide2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3.xml"/><Relationship Id="rId1" Type="http://schemas.openxmlformats.org/officeDocument/2006/relationships/notesMaster" Target="../notesMasters/notesMaster1.xml"/></Relationships>
</file>

<file path=ppt/notesSlides/_rels/notesSlide2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4.xml"/><Relationship Id="rId1" Type="http://schemas.openxmlformats.org/officeDocument/2006/relationships/notesMaster" Target="../notesMasters/notesMaster1.xml"/></Relationships>
</file>

<file path=ppt/notesSlides/_rels/notesSlide2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5.xml"/><Relationship Id="rId1" Type="http://schemas.openxmlformats.org/officeDocument/2006/relationships/notesMaster" Target="../notesMasters/notesMaster1.xml"/></Relationships>
</file>

<file path=ppt/notesSlides/_rels/notesSlide2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6.xml"/><Relationship Id="rId1" Type="http://schemas.openxmlformats.org/officeDocument/2006/relationships/notesMaster" Target="../notesMasters/notesMaster1.xml"/></Relationships>
</file>

<file path=ppt/notesSlides/_rels/notesSlide2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7.xml"/><Relationship Id="rId1" Type="http://schemas.openxmlformats.org/officeDocument/2006/relationships/notesMaster" Target="../notesMasters/notesMaster1.xml"/></Relationships>
</file>

<file path=ppt/notesSlides/_rels/notesSlide2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8.xml"/><Relationship Id="rId1" Type="http://schemas.openxmlformats.org/officeDocument/2006/relationships/notesMaster" Target="../notesMasters/notesMaster1.xml"/></Relationships>
</file>

<file path=ppt/notesSlides/_rels/notesSlide2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0.xml"/><Relationship Id="rId1" Type="http://schemas.openxmlformats.org/officeDocument/2006/relationships/notesMaster" Target="../notesMasters/notesMaster1.xml"/></Relationships>
</file>

<file path=ppt/notesSlides/_rels/notesSlide2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1.xml"/><Relationship Id="rId1" Type="http://schemas.openxmlformats.org/officeDocument/2006/relationships/notesMaster" Target="../notesMasters/notesMaster1.xml"/></Relationships>
</file>

<file path=ppt/notesSlides/_rels/notesSlide2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2.xml"/><Relationship Id="rId1" Type="http://schemas.openxmlformats.org/officeDocument/2006/relationships/notesMaster" Target="../notesMasters/notesMaster1.xml"/></Relationships>
</file>

<file path=ppt/notesSlides/_rels/notesSlide2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3.xml"/><Relationship Id="rId1" Type="http://schemas.openxmlformats.org/officeDocument/2006/relationships/notesMaster" Target="../notesMasters/notesMaster1.xml"/></Relationships>
</file>

<file path=ppt/notesSlides/_rels/notesSlide2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4.xml"/><Relationship Id="rId1" Type="http://schemas.openxmlformats.org/officeDocument/2006/relationships/notesMaster" Target="../notesMasters/notesMaster1.xml"/></Relationships>
</file>

<file path=ppt/notesSlides/_rels/notesSlide2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5.xml"/><Relationship Id="rId1" Type="http://schemas.openxmlformats.org/officeDocument/2006/relationships/notesMaster" Target="../notesMasters/notesMaster1.xml"/></Relationships>
</file>

<file path=ppt/notesSlides/_rels/notesSlide2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6.xml"/><Relationship Id="rId1" Type="http://schemas.openxmlformats.org/officeDocument/2006/relationships/notesMaster" Target="../notesMasters/notesMaster1.xml"/></Relationships>
</file>

<file path=ppt/notesSlides/_rels/notesSlide2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7.xml"/><Relationship Id="rId1" Type="http://schemas.openxmlformats.org/officeDocument/2006/relationships/notesMaster" Target="../notesMasters/notesMaster1.xml"/></Relationships>
</file>

<file path=ppt/notesSlides/_rels/notesSlide2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8.xml"/><Relationship Id="rId1" Type="http://schemas.openxmlformats.org/officeDocument/2006/relationships/notesMaster" Target="../notesMasters/notesMaster1.xml"/></Relationships>
</file>

<file path=ppt/notesSlides/_rels/notesSlide2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8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8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9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9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9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9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9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9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9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9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_rels/notesSlide9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0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Shape 54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47" name="Shape 5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0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" name="Shape 55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52" name="Shape 5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0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" name="Shape 55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57" name="Shape 5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0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1" name="Shape 56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62" name="Shape 5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0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" name="Shape 56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67" name="Shape 5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0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" name="Shape 5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72" name="Shape 5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0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" name="Shape 57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77" name="Shape 5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0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" name="Shape 58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82" name="Shape 5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0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" name="Shape 58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87" name="Shape 5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0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" name="Shape 59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92" name="Shape 5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6" name="Shape 59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97" name="Shape 5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1" name="Shape 60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2" name="Shape 6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" name="Shape 60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7" name="Shape 6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1" name="Shape 61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12" name="Shape 6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" name="Shape 61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17" name="Shape 6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" name="Shape 62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22" name="Shape 6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" name="Shape 62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27" name="Shape 6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1" name="Shape 63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32" name="Shape 6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6" name="Shape 63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37" name="Shape 6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1" name="Shape 64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42" name="Shape 6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6" name="Shape 64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47" name="Shape 6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" name="Shape 65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52" name="Shape 6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" name="Shape 65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57" name="Shape 6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1" name="Shape 66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62" name="Shape 6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6" name="Shape 66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67" name="Shape 6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1" name="Shape 6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72" name="Shape 6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" name="Shape 67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77" name="Shape 6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" name="Shape 68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82" name="Shape 6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" name="Shape 68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87" name="Shape 6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1" name="Shape 69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92" name="Shape 6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" name="Shape 69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97" name="Shape 6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" name="Shape 70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02" name="Shape 7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" name="Shape 70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07" name="Shape 7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1" name="Shape 71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12" name="Shape 7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" name="Shape 71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17" name="Shape 7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1" name="Shape 72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22" name="Shape 7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6" name="Shape 72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27" name="Shape 7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1" name="Shape 73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32" name="Shape 7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6" name="Shape 73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37" name="Shape 7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1" name="Shape 74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42" name="Shape 7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6" name="Shape 74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47" name="Shape 7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1" name="Shape 75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52" name="Shape 7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6" name="Shape 75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57" name="Shape 7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" name="Shape 76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62" name="Shape 7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6" name="Shape 76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67" name="Shape 7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1" name="Shape 7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72" name="Shape 7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4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" name="Shape 77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77" name="Shape 7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4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1" name="Shape 78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82" name="Shape 7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4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6" name="Shape 78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87" name="Shape 7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4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" name="Shape 79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92" name="Shape 7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5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6" name="Shape 79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97" name="Shape 7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5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" name="Shape 80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02" name="Shape 8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5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6" name="Shape 80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07" name="Shape 8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5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1" name="Shape 81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12" name="Shape 8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5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6" name="Shape 81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17" name="Shape 8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5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1" name="Shape 82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22" name="Shape 8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5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6" name="Shape 82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27" name="Shape 8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5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1" name="Shape 83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32" name="Shape 8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5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6" name="Shape 83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37" name="Shape 8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5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1" name="Shape 84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42" name="Shape 8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6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6" name="Shape 84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47" name="Shape 8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6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Shape 85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52" name="Shape 8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6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6" name="Shape 85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57" name="Shape 8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6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1" name="Shape 86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2" name="Shape 8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6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6" name="Shape 86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7" name="Shape 8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6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1" name="Shape 8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72" name="Shape 8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6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" name="Shape 87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77" name="Shape 8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6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1" name="Shape 88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82" name="Shape 8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6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6" name="Shape 88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87" name="Shape 8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6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1" name="Shape 89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92" name="Shape 8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7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6" name="Shape 89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97" name="Shape 8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7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" name="Shape 90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02" name="Shape 9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7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6" name="Shape 90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07" name="Shape 9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7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" name="Shape 91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12" name="Shape 9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7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" name="Shape 91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17" name="Shape 9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7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" name="Shape 92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2" name="Shape 9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7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6" name="Shape 92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7" name="Shape 9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7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" name="Shape 93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32" name="Shape 9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7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6" name="Shape 93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37" name="Shape 9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7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1" name="Shape 94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42" name="Shape 9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7" name="Shape 1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8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6" name="Shape 94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47" name="Shape 9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8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1" name="Shape 95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52" name="Shape 9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8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6" name="Shape 95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57" name="Shape 9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8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1" name="Shape 96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62" name="Shape 9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8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6" name="Shape 96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67" name="Shape 9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8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1" name="Shape 9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72" name="Shape 9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8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6" name="Shape 97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77" name="Shape 9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8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1" name="Shape 98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82" name="Shape 9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8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6" name="Shape 98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87" name="Shape 9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8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1" name="Shape 99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92" name="Shape 9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2" name="Shape 1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9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6" name="Shape 99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97" name="Shape 9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9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1" name="Shape 100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02" name="Shape 10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9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" name="Shape 100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07" name="Shape 10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9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1" name="Shape 101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12" name="Shape 10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9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6" name="Shape 101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17" name="Shape 10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9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1" name="Shape 102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22" name="Shape 10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9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hape 102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27" name="Shape 10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9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Shape 103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32" name="Shape 10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9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Shape 103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37" name="Shape 10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9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Shape 104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42" name="Shape 10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7" name="Shape 1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0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6" name="Shape 104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47" name="Shape 10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0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1" name="Shape 105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52" name="Shape 10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0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Shape 105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57" name="Shape 10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0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1" name="Shape 106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62" name="Shape 10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0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6" name="Shape 106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67" name="Shape 10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0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1" name="Shape 10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2" name="Shape 10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0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6" name="Shape 107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7" name="Shape 10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0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Shape 108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82" name="Shape 10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0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6" name="Shape 108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87" name="Shape 10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0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1" name="Shape 109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92" name="Shape 10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2" name="Shape 1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6" name="Shape 109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97" name="Shape 10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1" name="Shape 110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02" name="Shape 11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6" name="Shape 110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07" name="Shape 11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1" name="Shape 111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12" name="Shape 11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" name="Shape 111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17" name="Shape 11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1" name="Shape 112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22" name="Shape 11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" name="Shape 112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27" name="Shape 11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1" name="Shape 113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32" name="Shape 11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" name="Shape 113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37" name="Shape 11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1" name="Shape 114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42" name="Shape 11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" name="Shape 114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47" name="Shape 11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1" name="Shape 115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52" name="Shape 11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6" name="Shape 115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57" name="Shape 11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1" name="Shape 116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62" name="Shape 11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6" name="Shape 116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67" name="Shape 11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1" name="Shape 11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72" name="Shape 11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6" name="Shape 117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77" name="Shape 11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1" name="Shape 118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82" name="Shape 11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6" name="Shape 118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87" name="Shape 11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1" name="Shape 119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92" name="Shape 11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2" name="Shape 1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6" name="Shape 119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97" name="Shape 11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1" name="Shape 120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02" name="Shape 12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6" name="Shape 120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07" name="Shape 12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1" name="Shape 121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12" name="Shape 12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6" name="Shape 121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17" name="Shape 12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1" name="Shape 122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22" name="Shape 12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6" name="Shape 122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27" name="Shape 12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1" name="Shape 123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32" name="Shape 12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6" name="Shape 123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37" name="Shape 12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1" name="Shape 124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42" name="Shape 12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7" name="Shape 1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6" name="Shape 124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47" name="Shape 12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1" name="Shape 125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52" name="Shape 12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6" name="Shape 125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57" name="Shape 12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1" name="Shape 126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62" name="Shape 12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6" name="Shape 126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67" name="Shape 12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1" name="Shape 12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72" name="Shape 12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4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6" name="Shape 127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77" name="Shape 12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4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1" name="Shape 128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82" name="Shape 12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4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6" name="Shape 128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87" name="Shape 12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4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1" name="Shape 129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92" name="Shape 12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2" name="Shape 1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5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6" name="Shape 129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97" name="Shape 12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7" name="Shape 1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2" name="Shape 1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7" name="Shape 1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2" name="Shape 1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7" name="Shape 1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2" name="Shape 2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0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7" name="Shape 2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2" name="Shape 2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7" name="Shape 2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Shape 22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2" name="Shape 2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Shape 22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7" name="Shape 2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Shape 23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32" name="Shape 2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hape 23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37" name="Shape 2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42" name="Shape 2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Shape 24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47" name="Shape 2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hape 25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52" name="Shape 2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Shape 25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57" name="Shape 2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Shape 26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62" name="Shape 2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Shape 26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67" name="Shape 2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Shape 2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2" name="Shape 2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Shape 27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7" name="Shape 2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Shape 28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82" name="Shape 2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Shape 28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87" name="Shape 2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Shape 29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2" name="Shape 2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Shape 29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7" name="Shape 2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Shape 30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02" name="Shape 3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Shape 30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07" name="Shape 3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Shape 31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12" name="Shape 3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Shape 31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17" name="Shape 3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Shape 32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22" name="Shape 3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Shape 32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27" name="Shape 3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Shape 33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32" name="Shape 3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Shape 33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37" name="Shape 3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Shape 34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42" name="Shape 3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Shape 34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47" name="Shape 3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Shape 35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52" name="Shape 3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Shape 35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57" name="Shape 3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Shape 36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62" name="Shape 3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Shape 36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67" name="Shape 3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Shape 3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72" name="Shape 3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Shape 37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77" name="Shape 3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Shape 38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82" name="Shape 3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Shape 38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87" name="Shape 3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Shape 39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92" name="Shape 3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Shape 39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97" name="Shape 3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Shape 40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02" name="Shape 4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Shape 40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07" name="Shape 4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Shape 41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12" name="Shape 4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Shape 41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17" name="Shape 4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Shape 42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22" name="Shape 4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" name="Shape 42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27" name="Shape 4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Shape 43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32" name="Shape 4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Shape 43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37" name="Shape 4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" name="Shape 44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42" name="Shape 4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Shape 44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47" name="Shape 4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Shape 45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52" name="Shape 4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Shape 45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57" name="Shape 4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Shape 46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62" name="Shape 4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Shape 46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67" name="Shape 4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Shape 4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72" name="Shape 4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Shape 47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77" name="Shape 4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" name="Shape 48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82" name="Shape 4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" name="Shape 48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87" name="Shape 4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Shape 49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92" name="Shape 4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Shape 49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97" name="Shape 4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" name="Shape 50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02" name="Shape 5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" name="Shape 50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07" name="Shape 5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1" name="Shape 51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12" name="Shape 5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Shape 51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17" name="Shape 5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Shape 52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2" name="Shape 5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9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" name="Shape 52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7" name="Shape 5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9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" name="Shape 53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32" name="Shape 5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9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" name="Shape 53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37" name="Shape 5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9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" name="Shape 54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42" name="Shape 5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Arial"/>
              <a:buNone/>
              <a:defRPr sz="1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Arial"/>
              <a:buNone/>
              <a:defRPr sz="1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Arial"/>
              <a:buNone/>
              <a:defRPr sz="1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Arial"/>
              <a:buNone/>
              <a:defRPr sz="1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Arial"/>
              <a:buNone/>
              <a:defRPr sz="1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Arial"/>
              <a:buNone/>
              <a:defRPr sz="1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Arial"/>
              <a:buNone/>
              <a:defRPr sz="1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Arial"/>
              <a:buNone/>
              <a:defRPr sz="1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Arial"/>
              <a:buNone/>
              <a:defRPr sz="1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429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ctr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●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●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●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●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●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●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●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sp>
        <p:nvSpPr>
          <p:cNvPr id="5" name="Rectangle 4"/>
          <p:cNvSpPr/>
          <p:nvPr userDrawn="1"/>
        </p:nvSpPr>
        <p:spPr>
          <a:xfrm>
            <a:off x="323528" y="6237312"/>
            <a:ext cx="164660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/>
              <a:t>psychlotron.org.uk</a:t>
            </a:r>
            <a:endParaRPr lang="en-GB"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0.xml"/><Relationship Id="rId1" Type="http://schemas.openxmlformats.org/officeDocument/2006/relationships/slideLayout" Target="../slideLayouts/slideLayout1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1.xml"/><Relationship Id="rId1" Type="http://schemas.openxmlformats.org/officeDocument/2006/relationships/slideLayout" Target="../slideLayouts/slideLayout1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2.xml"/><Relationship Id="rId1" Type="http://schemas.openxmlformats.org/officeDocument/2006/relationships/slideLayout" Target="../slideLayouts/slideLayout1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3.xml"/><Relationship Id="rId1" Type="http://schemas.openxmlformats.org/officeDocument/2006/relationships/slideLayout" Target="../slideLayouts/slideLayout1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4.xml"/><Relationship Id="rId1" Type="http://schemas.openxmlformats.org/officeDocument/2006/relationships/slideLayout" Target="../slideLayouts/slideLayout1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5.xml"/><Relationship Id="rId1" Type="http://schemas.openxmlformats.org/officeDocument/2006/relationships/slideLayout" Target="../slideLayouts/slideLayout1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6.xml"/><Relationship Id="rId1" Type="http://schemas.openxmlformats.org/officeDocument/2006/relationships/slideLayout" Target="../slideLayouts/slideLayout1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7.xml"/><Relationship Id="rId1" Type="http://schemas.openxmlformats.org/officeDocument/2006/relationships/slideLayout" Target="../slideLayouts/slideLayout1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8.xml"/><Relationship Id="rId1" Type="http://schemas.openxmlformats.org/officeDocument/2006/relationships/slideLayout" Target="../slideLayouts/slideLayout1.xm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0.xml"/><Relationship Id="rId1" Type="http://schemas.openxmlformats.org/officeDocument/2006/relationships/slideLayout" Target="../slideLayouts/slideLayout1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1.xml"/><Relationship Id="rId1" Type="http://schemas.openxmlformats.org/officeDocument/2006/relationships/slideLayout" Target="../slideLayouts/slideLayout1.xml"/></Relationships>
</file>

<file path=ppt/slides/_rels/slide1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2.xml"/><Relationship Id="rId1" Type="http://schemas.openxmlformats.org/officeDocument/2006/relationships/slideLayout" Target="../slideLayouts/slideLayout1.xml"/></Relationships>
</file>

<file path=ppt/slides/_rels/slide1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3.xml"/><Relationship Id="rId1" Type="http://schemas.openxmlformats.org/officeDocument/2006/relationships/slideLayout" Target="../slideLayouts/slideLayout1.xml"/></Relationships>
</file>

<file path=ppt/slides/_rels/slide1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4.xml"/><Relationship Id="rId1" Type="http://schemas.openxmlformats.org/officeDocument/2006/relationships/slideLayout" Target="../slideLayouts/slideLayout1.xml"/></Relationships>
</file>

<file path=ppt/slides/_rels/slide1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5.xml"/><Relationship Id="rId1" Type="http://schemas.openxmlformats.org/officeDocument/2006/relationships/slideLayout" Target="../slideLayouts/slideLayout1.xm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6.xml"/><Relationship Id="rId1" Type="http://schemas.openxmlformats.org/officeDocument/2006/relationships/slideLayout" Target="../slideLayouts/slideLayout1.xml"/></Relationships>
</file>

<file path=ppt/slides/_rels/slide1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7.xml"/><Relationship Id="rId1" Type="http://schemas.openxmlformats.org/officeDocument/2006/relationships/slideLayout" Target="../slideLayouts/slideLayout1.xml"/></Relationships>
</file>

<file path=ppt/slides/_rels/slide1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8.xml"/><Relationship Id="rId1" Type="http://schemas.openxmlformats.org/officeDocument/2006/relationships/slideLayout" Target="../slideLayouts/slideLayout1.xml"/></Relationships>
</file>

<file path=ppt/slides/_rels/slide1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0.xml"/><Relationship Id="rId1" Type="http://schemas.openxmlformats.org/officeDocument/2006/relationships/slideLayout" Target="../slideLayouts/slideLayout1.xml"/></Relationships>
</file>

<file path=ppt/slides/_rels/slide1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1.xml"/><Relationship Id="rId1" Type="http://schemas.openxmlformats.org/officeDocument/2006/relationships/slideLayout" Target="../slideLayouts/slideLayout1.xml"/></Relationships>
</file>

<file path=ppt/slides/_rels/slide1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2.xml"/><Relationship Id="rId1" Type="http://schemas.openxmlformats.org/officeDocument/2006/relationships/slideLayout" Target="../slideLayouts/slideLayout1.xml"/></Relationships>
</file>

<file path=ppt/slides/_rels/slide1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3.xml"/><Relationship Id="rId1" Type="http://schemas.openxmlformats.org/officeDocument/2006/relationships/slideLayout" Target="../slideLayouts/slideLayout1.xml"/></Relationships>
</file>

<file path=ppt/slides/_rels/slide1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4.xml"/><Relationship Id="rId1" Type="http://schemas.openxmlformats.org/officeDocument/2006/relationships/slideLayout" Target="../slideLayouts/slideLayout1.xml"/></Relationships>
</file>

<file path=ppt/slides/_rels/slide1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5.xml"/><Relationship Id="rId1" Type="http://schemas.openxmlformats.org/officeDocument/2006/relationships/slideLayout" Target="../slideLayouts/slideLayout1.xml"/></Relationships>
</file>

<file path=ppt/slides/_rels/slide1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6.xml"/><Relationship Id="rId1" Type="http://schemas.openxmlformats.org/officeDocument/2006/relationships/slideLayout" Target="../slideLayouts/slideLayout1.xml"/></Relationships>
</file>

<file path=ppt/slides/_rels/slide1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7.xml"/><Relationship Id="rId1" Type="http://schemas.openxmlformats.org/officeDocument/2006/relationships/slideLayout" Target="../slideLayouts/slideLayout1.xml"/></Relationships>
</file>

<file path=ppt/slides/_rels/slide1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8.xml"/><Relationship Id="rId1" Type="http://schemas.openxmlformats.org/officeDocument/2006/relationships/slideLayout" Target="../slideLayouts/slideLayout1.xml"/></Relationships>
</file>

<file path=ppt/slides/_rels/slide1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9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0.xml"/><Relationship Id="rId1" Type="http://schemas.openxmlformats.org/officeDocument/2006/relationships/slideLayout" Target="../slideLayouts/slideLayout1.xml"/></Relationships>
</file>

<file path=ppt/slides/_rels/slide1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1.xml"/><Relationship Id="rId1" Type="http://schemas.openxmlformats.org/officeDocument/2006/relationships/slideLayout" Target="../slideLayouts/slideLayout1.xml"/></Relationships>
</file>

<file path=ppt/slides/_rels/slide1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2.xml"/><Relationship Id="rId1" Type="http://schemas.openxmlformats.org/officeDocument/2006/relationships/slideLayout" Target="../slideLayouts/slideLayout1.xml"/></Relationships>
</file>

<file path=ppt/slides/_rels/slide1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3.xml"/><Relationship Id="rId1" Type="http://schemas.openxmlformats.org/officeDocument/2006/relationships/slideLayout" Target="../slideLayouts/slideLayout1.xml"/></Relationships>
</file>

<file path=ppt/slides/_rels/slide1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4.xml"/><Relationship Id="rId1" Type="http://schemas.openxmlformats.org/officeDocument/2006/relationships/slideLayout" Target="../slideLayouts/slideLayout1.xml"/></Relationships>
</file>

<file path=ppt/slides/_rels/slide1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5.xml"/><Relationship Id="rId1" Type="http://schemas.openxmlformats.org/officeDocument/2006/relationships/slideLayout" Target="../slideLayouts/slideLayout1.xml"/></Relationships>
</file>

<file path=ppt/slides/_rels/slide1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6.xml"/><Relationship Id="rId1" Type="http://schemas.openxmlformats.org/officeDocument/2006/relationships/slideLayout" Target="../slideLayouts/slideLayout1.xml"/></Relationships>
</file>

<file path=ppt/slides/_rels/slide1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7.xml"/><Relationship Id="rId1" Type="http://schemas.openxmlformats.org/officeDocument/2006/relationships/slideLayout" Target="../slideLayouts/slideLayout1.xml"/></Relationships>
</file>

<file path=ppt/slides/_rels/slide1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8.xml"/><Relationship Id="rId1" Type="http://schemas.openxmlformats.org/officeDocument/2006/relationships/slideLayout" Target="../slideLayouts/slideLayout1.xml"/></Relationships>
</file>

<file path=ppt/slides/_rels/slide1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9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0.xml"/><Relationship Id="rId1" Type="http://schemas.openxmlformats.org/officeDocument/2006/relationships/slideLayout" Target="../slideLayouts/slideLayout1.xml"/></Relationships>
</file>

<file path=ppt/slides/_rels/slide1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1.xml"/><Relationship Id="rId1" Type="http://schemas.openxmlformats.org/officeDocument/2006/relationships/slideLayout" Target="../slideLayouts/slideLayout1.xml"/></Relationships>
</file>

<file path=ppt/slides/_rels/slide1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2.xml"/><Relationship Id="rId1" Type="http://schemas.openxmlformats.org/officeDocument/2006/relationships/slideLayout" Target="../slideLayouts/slideLayout1.xml"/></Relationships>
</file>

<file path=ppt/slides/_rels/slide1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3.xml"/><Relationship Id="rId1" Type="http://schemas.openxmlformats.org/officeDocument/2006/relationships/slideLayout" Target="../slideLayouts/slideLayout1.xml"/></Relationships>
</file>

<file path=ppt/slides/_rels/slide1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4.xml"/><Relationship Id="rId1" Type="http://schemas.openxmlformats.org/officeDocument/2006/relationships/slideLayout" Target="../slideLayouts/slideLayout1.xml"/></Relationships>
</file>

<file path=ppt/slides/_rels/slide1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5.xml"/><Relationship Id="rId1" Type="http://schemas.openxmlformats.org/officeDocument/2006/relationships/slideLayout" Target="../slideLayouts/slideLayout1.xml"/></Relationships>
</file>

<file path=ppt/slides/_rels/slide1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6.xml"/><Relationship Id="rId1" Type="http://schemas.openxmlformats.org/officeDocument/2006/relationships/slideLayout" Target="../slideLayouts/slideLayout1.xml"/></Relationships>
</file>

<file path=ppt/slides/_rels/slide1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7.xml"/><Relationship Id="rId1" Type="http://schemas.openxmlformats.org/officeDocument/2006/relationships/slideLayout" Target="../slideLayouts/slideLayout1.xml"/></Relationships>
</file>

<file path=ppt/slides/_rels/slide1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8.xml"/><Relationship Id="rId1" Type="http://schemas.openxmlformats.org/officeDocument/2006/relationships/slideLayout" Target="../slideLayouts/slideLayout1.xml"/></Relationships>
</file>

<file path=ppt/slides/_rels/slide1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9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0.xml"/><Relationship Id="rId1" Type="http://schemas.openxmlformats.org/officeDocument/2006/relationships/slideLayout" Target="../slideLayouts/slideLayout1.xml"/></Relationships>
</file>

<file path=ppt/slides/_rels/slide1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1.xml"/><Relationship Id="rId1" Type="http://schemas.openxmlformats.org/officeDocument/2006/relationships/slideLayout" Target="../slideLayouts/slideLayout1.xml"/></Relationships>
</file>

<file path=ppt/slides/_rels/slide1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2.xml"/><Relationship Id="rId1" Type="http://schemas.openxmlformats.org/officeDocument/2006/relationships/slideLayout" Target="../slideLayouts/slideLayout1.xml"/></Relationships>
</file>

<file path=ppt/slides/_rels/slide1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3.xml"/><Relationship Id="rId1" Type="http://schemas.openxmlformats.org/officeDocument/2006/relationships/slideLayout" Target="../slideLayouts/slideLayout1.xml"/></Relationships>
</file>

<file path=ppt/slides/_rels/slide1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4.xml"/><Relationship Id="rId1" Type="http://schemas.openxmlformats.org/officeDocument/2006/relationships/slideLayout" Target="../slideLayouts/slideLayout1.xml"/></Relationships>
</file>

<file path=ppt/slides/_rels/slide1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5.xml"/><Relationship Id="rId1" Type="http://schemas.openxmlformats.org/officeDocument/2006/relationships/slideLayout" Target="../slideLayouts/slideLayout1.xml"/></Relationships>
</file>

<file path=ppt/slides/_rels/slide1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6.xml"/><Relationship Id="rId1" Type="http://schemas.openxmlformats.org/officeDocument/2006/relationships/slideLayout" Target="../slideLayouts/slideLayout1.xml"/></Relationships>
</file>

<file path=ppt/slides/_rels/slide1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7.xml"/><Relationship Id="rId1" Type="http://schemas.openxmlformats.org/officeDocument/2006/relationships/slideLayout" Target="../slideLayouts/slideLayout1.xml"/></Relationships>
</file>

<file path=ppt/slides/_rels/slide1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8.xml"/><Relationship Id="rId1" Type="http://schemas.openxmlformats.org/officeDocument/2006/relationships/slideLayout" Target="../slideLayouts/slideLayout1.xml"/></Relationships>
</file>

<file path=ppt/slides/_rels/slide1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9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0.xml"/><Relationship Id="rId1" Type="http://schemas.openxmlformats.org/officeDocument/2006/relationships/slideLayout" Target="../slideLayouts/slideLayout1.xml"/></Relationships>
</file>

<file path=ppt/slides/_rels/slide1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1.xml"/><Relationship Id="rId1" Type="http://schemas.openxmlformats.org/officeDocument/2006/relationships/slideLayout" Target="../slideLayouts/slideLayout1.xml"/></Relationships>
</file>

<file path=ppt/slides/_rels/slide1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2.xml"/><Relationship Id="rId1" Type="http://schemas.openxmlformats.org/officeDocument/2006/relationships/slideLayout" Target="../slideLayouts/slideLayout1.xml"/></Relationships>
</file>

<file path=ppt/slides/_rels/slide1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3.xml"/><Relationship Id="rId1" Type="http://schemas.openxmlformats.org/officeDocument/2006/relationships/slideLayout" Target="../slideLayouts/slideLayout1.xml"/></Relationships>
</file>

<file path=ppt/slides/_rels/slide1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4.xml"/><Relationship Id="rId1" Type="http://schemas.openxmlformats.org/officeDocument/2006/relationships/slideLayout" Target="../slideLayouts/slideLayout1.xml"/></Relationships>
</file>

<file path=ppt/slides/_rels/slide1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5.xml"/><Relationship Id="rId1" Type="http://schemas.openxmlformats.org/officeDocument/2006/relationships/slideLayout" Target="../slideLayouts/slideLayout1.xml"/></Relationships>
</file>

<file path=ppt/slides/_rels/slide1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6.xml"/><Relationship Id="rId1" Type="http://schemas.openxmlformats.org/officeDocument/2006/relationships/slideLayout" Target="../slideLayouts/slideLayout1.xml"/></Relationships>
</file>

<file path=ppt/slides/_rels/slide1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7.xml"/><Relationship Id="rId1" Type="http://schemas.openxmlformats.org/officeDocument/2006/relationships/slideLayout" Target="../slideLayouts/slideLayout1.xml"/></Relationships>
</file>

<file path=ppt/slides/_rels/slide1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8.xml"/><Relationship Id="rId1" Type="http://schemas.openxmlformats.org/officeDocument/2006/relationships/slideLayout" Target="../slideLayouts/slideLayout1.xml"/></Relationships>
</file>

<file path=ppt/slides/_rels/slide1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9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0.xml"/><Relationship Id="rId1" Type="http://schemas.openxmlformats.org/officeDocument/2006/relationships/slideLayout" Target="../slideLayouts/slideLayout1.xml"/></Relationships>
</file>

<file path=ppt/slides/_rels/slide1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1.xml"/><Relationship Id="rId1" Type="http://schemas.openxmlformats.org/officeDocument/2006/relationships/slideLayout" Target="../slideLayouts/slideLayout1.xml"/></Relationships>
</file>

<file path=ppt/slides/_rels/slide1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2.xml"/><Relationship Id="rId1" Type="http://schemas.openxmlformats.org/officeDocument/2006/relationships/slideLayout" Target="../slideLayouts/slideLayout1.xml"/></Relationships>
</file>

<file path=ppt/slides/_rels/slide1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3.xml"/><Relationship Id="rId1" Type="http://schemas.openxmlformats.org/officeDocument/2006/relationships/slideLayout" Target="../slideLayouts/slideLayout1.xml"/></Relationships>
</file>

<file path=ppt/slides/_rels/slide1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4.xml"/><Relationship Id="rId1" Type="http://schemas.openxmlformats.org/officeDocument/2006/relationships/slideLayout" Target="../slideLayouts/slideLayout1.xml"/></Relationships>
</file>

<file path=ppt/slides/_rels/slide1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5.xml"/><Relationship Id="rId1" Type="http://schemas.openxmlformats.org/officeDocument/2006/relationships/slideLayout" Target="../slideLayouts/slideLayout1.xml"/></Relationships>
</file>

<file path=ppt/slides/_rels/slide1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6.xml"/><Relationship Id="rId1" Type="http://schemas.openxmlformats.org/officeDocument/2006/relationships/slideLayout" Target="../slideLayouts/slideLayout1.xml"/></Relationships>
</file>

<file path=ppt/slides/_rels/slide1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7.xml"/><Relationship Id="rId1" Type="http://schemas.openxmlformats.org/officeDocument/2006/relationships/slideLayout" Target="../slideLayouts/slideLayout1.xml"/></Relationships>
</file>

<file path=ppt/slides/_rels/slide1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8.xml"/><Relationship Id="rId1" Type="http://schemas.openxmlformats.org/officeDocument/2006/relationships/slideLayout" Target="../slideLayouts/slideLayout1.xml"/></Relationships>
</file>

<file path=ppt/slides/_rels/slide1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9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0.xml"/><Relationship Id="rId1" Type="http://schemas.openxmlformats.org/officeDocument/2006/relationships/slideLayout" Target="../slideLayouts/slideLayout1.xml"/></Relationships>
</file>

<file path=ppt/slides/_rels/slide1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1.xml"/><Relationship Id="rId1" Type="http://schemas.openxmlformats.org/officeDocument/2006/relationships/slideLayout" Target="../slideLayouts/slideLayout1.xml"/></Relationships>
</file>

<file path=ppt/slides/_rels/slide1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2.xml"/><Relationship Id="rId1" Type="http://schemas.openxmlformats.org/officeDocument/2006/relationships/slideLayout" Target="../slideLayouts/slideLayout1.xml"/></Relationships>
</file>

<file path=ppt/slides/_rels/slide1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3.xml"/><Relationship Id="rId1" Type="http://schemas.openxmlformats.org/officeDocument/2006/relationships/slideLayout" Target="../slideLayouts/slideLayout1.xml"/></Relationships>
</file>

<file path=ppt/slides/_rels/slide1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4.xml"/><Relationship Id="rId1" Type="http://schemas.openxmlformats.org/officeDocument/2006/relationships/slideLayout" Target="../slideLayouts/slideLayout1.xml"/></Relationships>
</file>

<file path=ppt/slides/_rels/slide1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5.xml"/><Relationship Id="rId1" Type="http://schemas.openxmlformats.org/officeDocument/2006/relationships/slideLayout" Target="../slideLayouts/slideLayout1.xml"/></Relationships>
</file>

<file path=ppt/slides/_rels/slide1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6.xml"/><Relationship Id="rId1" Type="http://schemas.openxmlformats.org/officeDocument/2006/relationships/slideLayout" Target="../slideLayouts/slideLayout1.xml"/></Relationships>
</file>

<file path=ppt/slides/_rels/slide1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7.xml"/><Relationship Id="rId1" Type="http://schemas.openxmlformats.org/officeDocument/2006/relationships/slideLayout" Target="../slideLayouts/slideLayout1.xml"/></Relationships>
</file>

<file path=ppt/slides/_rels/slide1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8.xml"/><Relationship Id="rId1" Type="http://schemas.openxmlformats.org/officeDocument/2006/relationships/slideLayout" Target="../slideLayouts/slideLayout1.xml"/></Relationships>
</file>

<file path=ppt/slides/_rels/slide1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9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1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0.xml"/><Relationship Id="rId1" Type="http://schemas.openxmlformats.org/officeDocument/2006/relationships/slideLayout" Target="../slideLayouts/slideLayout1.xml"/></Relationships>
</file>

<file path=ppt/slides/_rels/slide1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1.xml"/><Relationship Id="rId1" Type="http://schemas.openxmlformats.org/officeDocument/2006/relationships/slideLayout" Target="../slideLayouts/slideLayout1.xml"/></Relationships>
</file>

<file path=ppt/slides/_rels/slide1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2.xml"/><Relationship Id="rId1" Type="http://schemas.openxmlformats.org/officeDocument/2006/relationships/slideLayout" Target="../slideLayouts/slideLayout1.xml"/></Relationships>
</file>

<file path=ppt/slides/_rels/slide1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3.xml"/><Relationship Id="rId1" Type="http://schemas.openxmlformats.org/officeDocument/2006/relationships/slideLayout" Target="../slideLayouts/slideLayout1.xml"/></Relationships>
</file>

<file path=ppt/slides/_rels/slide1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4.xml"/><Relationship Id="rId1" Type="http://schemas.openxmlformats.org/officeDocument/2006/relationships/slideLayout" Target="../slideLayouts/slideLayout1.xml"/></Relationships>
</file>

<file path=ppt/slides/_rels/slide1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5.xml"/><Relationship Id="rId1" Type="http://schemas.openxmlformats.org/officeDocument/2006/relationships/slideLayout" Target="../slideLayouts/slideLayout1.xml"/></Relationships>
</file>

<file path=ppt/slides/_rels/slide1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6.xml"/><Relationship Id="rId1" Type="http://schemas.openxmlformats.org/officeDocument/2006/relationships/slideLayout" Target="../slideLayouts/slideLayout1.xml"/></Relationships>
</file>

<file path=ppt/slides/_rels/slide1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7.xml"/><Relationship Id="rId1" Type="http://schemas.openxmlformats.org/officeDocument/2006/relationships/slideLayout" Target="../slideLayouts/slideLayout1.xml"/></Relationships>
</file>

<file path=ppt/slides/_rels/slide19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8.xml"/><Relationship Id="rId1" Type="http://schemas.openxmlformats.org/officeDocument/2006/relationships/slideLayout" Target="../slideLayouts/slideLayout1.xml"/></Relationships>
</file>

<file path=ppt/slides/_rels/slide19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0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0.xml"/><Relationship Id="rId1" Type="http://schemas.openxmlformats.org/officeDocument/2006/relationships/slideLayout" Target="../slideLayouts/slideLayout1.xml"/></Relationships>
</file>

<file path=ppt/slides/_rels/slide20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1.xml"/><Relationship Id="rId1" Type="http://schemas.openxmlformats.org/officeDocument/2006/relationships/slideLayout" Target="../slideLayouts/slideLayout1.xml"/></Relationships>
</file>

<file path=ppt/slides/_rels/slide20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2.xml"/><Relationship Id="rId1" Type="http://schemas.openxmlformats.org/officeDocument/2006/relationships/slideLayout" Target="../slideLayouts/slideLayout1.xml"/></Relationships>
</file>

<file path=ppt/slides/_rels/slide20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3.xml"/><Relationship Id="rId1" Type="http://schemas.openxmlformats.org/officeDocument/2006/relationships/slideLayout" Target="../slideLayouts/slideLayout1.xml"/></Relationships>
</file>

<file path=ppt/slides/_rels/slide20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4.xml"/><Relationship Id="rId1" Type="http://schemas.openxmlformats.org/officeDocument/2006/relationships/slideLayout" Target="../slideLayouts/slideLayout1.xml"/></Relationships>
</file>

<file path=ppt/slides/_rels/slide20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5.xml"/><Relationship Id="rId1" Type="http://schemas.openxmlformats.org/officeDocument/2006/relationships/slideLayout" Target="../slideLayouts/slideLayout1.xml"/></Relationships>
</file>

<file path=ppt/slides/_rels/slide20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6.xml"/><Relationship Id="rId1" Type="http://schemas.openxmlformats.org/officeDocument/2006/relationships/slideLayout" Target="../slideLayouts/slideLayout1.xml"/></Relationships>
</file>

<file path=ppt/slides/_rels/slide20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7.xml"/><Relationship Id="rId1" Type="http://schemas.openxmlformats.org/officeDocument/2006/relationships/slideLayout" Target="../slideLayouts/slideLayout1.xml"/></Relationships>
</file>

<file path=ppt/slides/_rels/slide20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8.xml"/><Relationship Id="rId1" Type="http://schemas.openxmlformats.org/officeDocument/2006/relationships/slideLayout" Target="../slideLayouts/slideLayout1.xml"/></Relationships>
</file>

<file path=ppt/slides/_rels/slide20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0.xml"/><Relationship Id="rId1" Type="http://schemas.openxmlformats.org/officeDocument/2006/relationships/slideLayout" Target="../slideLayouts/slideLayout1.xml"/></Relationships>
</file>

<file path=ppt/slides/_rels/slide2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1.xml"/><Relationship Id="rId1" Type="http://schemas.openxmlformats.org/officeDocument/2006/relationships/slideLayout" Target="../slideLayouts/slideLayout1.xml"/></Relationships>
</file>

<file path=ppt/slides/_rels/slide2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2.xml"/><Relationship Id="rId1" Type="http://schemas.openxmlformats.org/officeDocument/2006/relationships/slideLayout" Target="../slideLayouts/slideLayout1.xml"/></Relationships>
</file>

<file path=ppt/slides/_rels/slide2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3.xml"/><Relationship Id="rId1" Type="http://schemas.openxmlformats.org/officeDocument/2006/relationships/slideLayout" Target="../slideLayouts/slideLayout1.xml"/></Relationships>
</file>

<file path=ppt/slides/_rels/slide2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4.xml"/><Relationship Id="rId1" Type="http://schemas.openxmlformats.org/officeDocument/2006/relationships/slideLayout" Target="../slideLayouts/slideLayout1.xml"/></Relationships>
</file>

<file path=ppt/slides/_rels/slide2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5.xml"/><Relationship Id="rId1" Type="http://schemas.openxmlformats.org/officeDocument/2006/relationships/slideLayout" Target="../slideLayouts/slideLayout1.xml"/></Relationships>
</file>

<file path=ppt/slides/_rels/slide2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6.xml"/><Relationship Id="rId1" Type="http://schemas.openxmlformats.org/officeDocument/2006/relationships/slideLayout" Target="../slideLayouts/slideLayout1.xml"/></Relationships>
</file>

<file path=ppt/slides/_rels/slide2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7.xml"/><Relationship Id="rId1" Type="http://schemas.openxmlformats.org/officeDocument/2006/relationships/slideLayout" Target="../slideLayouts/slideLayout1.xml"/></Relationships>
</file>

<file path=ppt/slides/_rels/slide2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8.xml"/><Relationship Id="rId1" Type="http://schemas.openxmlformats.org/officeDocument/2006/relationships/slideLayout" Target="../slideLayouts/slideLayout1.xml"/></Relationships>
</file>

<file path=ppt/slides/_rels/slide2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9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0.xml"/><Relationship Id="rId1" Type="http://schemas.openxmlformats.org/officeDocument/2006/relationships/slideLayout" Target="../slideLayouts/slideLayout1.xml"/></Relationships>
</file>

<file path=ppt/slides/_rels/slide2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1.xml"/><Relationship Id="rId1" Type="http://schemas.openxmlformats.org/officeDocument/2006/relationships/slideLayout" Target="../slideLayouts/slideLayout1.xml"/></Relationships>
</file>

<file path=ppt/slides/_rels/slide2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2.xml"/><Relationship Id="rId1" Type="http://schemas.openxmlformats.org/officeDocument/2006/relationships/slideLayout" Target="../slideLayouts/slideLayout1.xml"/></Relationships>
</file>

<file path=ppt/slides/_rels/slide2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3.xml"/><Relationship Id="rId1" Type="http://schemas.openxmlformats.org/officeDocument/2006/relationships/slideLayout" Target="../slideLayouts/slideLayout1.xml"/></Relationships>
</file>

<file path=ppt/slides/_rels/slide2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4.xml"/><Relationship Id="rId1" Type="http://schemas.openxmlformats.org/officeDocument/2006/relationships/slideLayout" Target="../slideLayouts/slideLayout1.xml"/></Relationships>
</file>

<file path=ppt/slides/_rels/slide2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5.xml"/><Relationship Id="rId1" Type="http://schemas.openxmlformats.org/officeDocument/2006/relationships/slideLayout" Target="../slideLayouts/slideLayout1.xml"/></Relationships>
</file>

<file path=ppt/slides/_rels/slide2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6.xml"/><Relationship Id="rId1" Type="http://schemas.openxmlformats.org/officeDocument/2006/relationships/slideLayout" Target="../slideLayouts/slideLayout1.xml"/></Relationships>
</file>

<file path=ppt/slides/_rels/slide2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7.xml"/><Relationship Id="rId1" Type="http://schemas.openxmlformats.org/officeDocument/2006/relationships/slideLayout" Target="../slideLayouts/slideLayout1.xml"/></Relationships>
</file>

<file path=ppt/slides/_rels/slide2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8.xml"/><Relationship Id="rId1" Type="http://schemas.openxmlformats.org/officeDocument/2006/relationships/slideLayout" Target="../slideLayouts/slideLayout1.xml"/></Relationships>
</file>

<file path=ppt/slides/_rels/slide2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9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0.xml"/><Relationship Id="rId1" Type="http://schemas.openxmlformats.org/officeDocument/2006/relationships/slideLayout" Target="../slideLayouts/slideLayout1.xml"/></Relationships>
</file>

<file path=ppt/slides/_rels/slide2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1.xml"/><Relationship Id="rId1" Type="http://schemas.openxmlformats.org/officeDocument/2006/relationships/slideLayout" Target="../slideLayouts/slideLayout1.xml"/></Relationships>
</file>

<file path=ppt/slides/_rels/slide2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2.xml"/><Relationship Id="rId1" Type="http://schemas.openxmlformats.org/officeDocument/2006/relationships/slideLayout" Target="../slideLayouts/slideLayout1.xml"/></Relationships>
</file>

<file path=ppt/slides/_rels/slide2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3.xml"/><Relationship Id="rId1" Type="http://schemas.openxmlformats.org/officeDocument/2006/relationships/slideLayout" Target="../slideLayouts/slideLayout1.xml"/></Relationships>
</file>

<file path=ppt/slides/_rels/slide2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4.xml"/><Relationship Id="rId1" Type="http://schemas.openxmlformats.org/officeDocument/2006/relationships/slideLayout" Target="../slideLayouts/slideLayout1.xml"/></Relationships>
</file>

<file path=ppt/slides/_rels/slide2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5.xml"/><Relationship Id="rId1" Type="http://schemas.openxmlformats.org/officeDocument/2006/relationships/slideLayout" Target="../slideLayouts/slideLayout1.xml"/></Relationships>
</file>

<file path=ppt/slides/_rels/slide2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6.xml"/><Relationship Id="rId1" Type="http://schemas.openxmlformats.org/officeDocument/2006/relationships/slideLayout" Target="../slideLayouts/slideLayout1.xml"/></Relationships>
</file>

<file path=ppt/slides/_rels/slide2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7.xml"/><Relationship Id="rId1" Type="http://schemas.openxmlformats.org/officeDocument/2006/relationships/slideLayout" Target="../slideLayouts/slideLayout1.xml"/></Relationships>
</file>

<file path=ppt/slides/_rels/slide2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8.xml"/><Relationship Id="rId1" Type="http://schemas.openxmlformats.org/officeDocument/2006/relationships/slideLayout" Target="../slideLayouts/slideLayout1.xml"/></Relationships>
</file>

<file path=ppt/slides/_rels/slide2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9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0.xml"/><Relationship Id="rId1" Type="http://schemas.openxmlformats.org/officeDocument/2006/relationships/slideLayout" Target="../slideLayouts/slideLayout1.xml"/></Relationships>
</file>

<file path=ppt/slides/_rels/slide2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1.xml"/><Relationship Id="rId1" Type="http://schemas.openxmlformats.org/officeDocument/2006/relationships/slideLayout" Target="../slideLayouts/slideLayout1.xml"/></Relationships>
</file>

<file path=ppt/slides/_rels/slide2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2.xml"/><Relationship Id="rId1" Type="http://schemas.openxmlformats.org/officeDocument/2006/relationships/slideLayout" Target="../slideLayouts/slideLayout1.xml"/></Relationships>
</file>

<file path=ppt/slides/_rels/slide2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3.xml"/><Relationship Id="rId1" Type="http://schemas.openxmlformats.org/officeDocument/2006/relationships/slideLayout" Target="../slideLayouts/slideLayout1.xml"/></Relationships>
</file>

<file path=ppt/slides/_rels/slide2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4.xml"/><Relationship Id="rId1" Type="http://schemas.openxmlformats.org/officeDocument/2006/relationships/slideLayout" Target="../slideLayouts/slideLayout1.xml"/></Relationships>
</file>

<file path=ppt/slides/_rels/slide2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5.xml"/><Relationship Id="rId1" Type="http://schemas.openxmlformats.org/officeDocument/2006/relationships/slideLayout" Target="../slideLayouts/slideLayout1.xml"/></Relationships>
</file>

<file path=ppt/slides/_rels/slide2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6.xml"/><Relationship Id="rId1" Type="http://schemas.openxmlformats.org/officeDocument/2006/relationships/slideLayout" Target="../slideLayouts/slideLayout1.xml"/></Relationships>
</file>

<file path=ppt/slides/_rels/slide2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7.xml"/><Relationship Id="rId1" Type="http://schemas.openxmlformats.org/officeDocument/2006/relationships/slideLayout" Target="../slideLayouts/slideLayout1.xml"/></Relationships>
</file>

<file path=ppt/slides/_rels/slide2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8.xml"/><Relationship Id="rId1" Type="http://schemas.openxmlformats.org/officeDocument/2006/relationships/slideLayout" Target="../slideLayouts/slideLayout1.xml"/></Relationships>
</file>

<file path=ppt/slides/_rels/slide2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9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0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6.xml"/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7.xml"/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8.xml"/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9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0.xml"/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1.xml"/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2.xml"/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3.xml"/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4.xml"/><Relationship Id="rId1" Type="http://schemas.openxmlformats.org/officeDocument/2006/relationships/slideLayout" Target="../slideLayouts/slideLayout1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5.xml"/><Relationship Id="rId1" Type="http://schemas.openxmlformats.org/officeDocument/2006/relationships/slideLayout" Target="../slideLayouts/slideLayout1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6.xml"/><Relationship Id="rId1" Type="http://schemas.openxmlformats.org/officeDocument/2006/relationships/slideLayout" Target="../slideLayouts/slideLayout1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7.xml"/><Relationship Id="rId1" Type="http://schemas.openxmlformats.org/officeDocument/2006/relationships/slideLayout" Target="../slideLayouts/slideLayout1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8.xml"/><Relationship Id="rId1" Type="http://schemas.openxmlformats.org/officeDocument/2006/relationships/slideLayout" Target="../slideLayouts/slideLayout1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Why might some psychologists regard Rosenhan’s conclusions as lacking validity?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Why should be not regard Raine et al (1997) as supporting a nature view of offending?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Shape 54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Some psychologists say that cognitive therapy is victim-blaming.  What does this mean and why does it matter?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4" name="Shape 55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does TBI explain offending?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" name="Shape 55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Does the use of drug therapies assume nature, nurture or neither?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" name="Shape 56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Why might cognitive therapy for depression be preferred to drug treatment?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" name="Shape 56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is a cross-sectional design?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" name="Shape 57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Why do some researchers avoid qualitative methods in clinical psychology?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" name="Shape 57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Was Bateson’s research scientific?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" name="Shape 58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are antidepressant side effects a problem?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" name="Shape 58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are the weaknesses of Bateson’s evidence base?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" name="Shape 59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Why is case formulation necesary?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Should children be screened for offending risk factors?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9" name="Shape 59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is it about memory that makes EWT unreliable?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" name="Shape 60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Is depression a matter of nature or nurture?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9" name="Shape 60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are the weaknesses of case studies in clinical psychology?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" name="Shape 61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Some people that ‘danger’ should be the only criterion for a mental health diagnosis.  Why are they wrong?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9" name="Shape 61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Why do the majority of criminological psychologists gather quantitative data?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" name="Shape 62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is the treatment-aetiology fallacy and why does it matter?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9" name="Shape 62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Describe a case study in clinical psychology.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" name="Shape 63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are extraversion, neuroticism and psychoticism?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9" name="Shape 63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When is it appropriate to use the Wilcoxon Signed Ranks test to analyse data?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" name="Shape 64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ethical issues are raised by biological theories of offending?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Outline the theoretical basis of anger management.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" name="Shape 64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Why are attractive defendants generally treated more leniently?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4" name="Shape 65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was the sample used by Howells et al (2005)?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9" name="Shape 65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 what ways is drug therapy superior to family therapy for schizphrenia?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4" name="Shape 66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Why did Bateson believe that it was wrong to look for the causes of schizophrenia inside the individual?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" name="Shape 66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 the context of mental health, what is meant by deviance?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4" name="Shape 67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Compare the standard police interview with the cognitive interview.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9" name="Shape 67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are mental disorders diagnosed?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4" name="Shape 68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If a practitioner does not uphold the HCPC standards, what could happen?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9" name="Shape 68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Describe three differences between DSM 4 and DSM 5.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" name="Shape 69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Some people think that DSM has made diagnoses more reliable but not more valid.  Justify this view.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Is cognitive therapy more or less costly than drug therapy?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" name="Shape 69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Outline a study that supports the use of drug treatment with sex offenders.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4" name="Shape 70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do tricyclics work?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9" name="Shape 70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Give an example of nominal data in criminological psychology.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4" name="Shape 71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Give an example of how a schizophrenia patient might show disordered thinking.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" name="Shape 71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effective are antipsychotic drugs?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" name="Shape 72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Some people think that it was a mistake for the UK police to adopt ethocal interviewing.  Why?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9" name="Shape 72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impact did the invention of brain scanning have on criminological psychology?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4" name="Shape 73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 Loftus and Palmer (1974), what were the differences between experiment and experiment 2?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" name="Shape 73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is the aim of cognitive therapy for mood disorders?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4" name="Shape 74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were the results of Loftus and Palmer’s (1974) experiment 1?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Outline the features of XYY syndrome.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9" name="Shape 74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do MAOIs work?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4" name="Shape 75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reductionist is the cognitive view of unipolar disorder?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" name="Shape 75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evidence is there that anger management is worthwhile?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4" name="Shape 76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is the ‘cognitive triad’?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9" name="Shape 76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Give three possibilities why women are diagnosed with depression more often than men.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4" name="Shape 77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are the strengths and weaknesses of field experiments as a way of investigating EWT?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" name="Shape 77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are the strengths and weaknesses of lab experiments as a way of investigating EWT?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" name="Shape 78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is meant by ethical interviewing?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9" name="Shape 78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have criminological psychologists tried to explain gender differences in offending?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4" name="Shape 79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Outline the study by Vallentine et al (2010).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is involved in family therapy?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9" name="Shape 79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Explain a similarity between the actions of typical and atypical antipsychotic drugs.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" name="Shape 80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Is EWT always unreliable?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" name="Shape 80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Why is anger management unsuitable for some offenders?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4" name="Shape 81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When is it appropriate to use the Mann-Whitney U test to analyse data?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" name="Shape 81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successful is drug therapy for mood disorders?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4" name="Shape 82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Why is it important to consider culture when diagnosing mental illness?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" name="Shape 82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Explain two weaknesses of using brain scanning to investigate the causes of schizophrenia.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4" name="Shape 83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Should we force offenders to undergo psychological treatment to stop them offending?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" name="Shape 83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are the limitations of drug treatment for mood disorders?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4" name="Shape 84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are the dangers of approaching clinical psychology in a purely scientific way?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List five symptoms of schizophrenia.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" name="Shape 84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does gender affect jury decision making?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4" name="Shape 85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influence did Bateson’s family systems theory have after the 1960s?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9" name="Shape 85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are the strengths and weaknesses of cognitive interviewing?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4" name="Shape 86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Distinguish between hallucinations and delusions.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9" name="Shape 86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Is cognitive interviewing superior to the standard police interview?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" name="Shape 87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 what ways is family therapy superior to drug therapy for schizophrenia?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9" name="Shape 87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Outline and example of a study that used secondary data.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4" name="Shape 88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List four antipsychotic drugs.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9" name="Shape 88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were the aims of Williams et al (2013)?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4" name="Shape 89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are extrapyramidal side effects?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Is it true that a jury is more likely to convict a black defendant?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9" name="Shape 89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Describe three symptoms of unipolar disorder.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4" name="Shape 90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would a clinician distinguish between unipolar and bipolar disorder?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9" name="Shape 90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might grounded theory be used on criminological psychology?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4" name="Shape 91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have criminological psychologists tried to explain cultural differences in offending?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9" name="Shape 91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Does EE cause schizophrenia?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" name="Shape 92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were Lavarenne et al’s methods?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9" name="Shape 92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Why might drug treatment for depression be preferred to cognitive therapy?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4" name="Shape 93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Justify Loftus and Palmer’s 91974) choice of research method.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9" name="Shape 93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Describe two different types of reductionism in clinical psychology.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4" name="Shape 94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have lab experiments been used to investigate eyewitness testimony?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Describe the role of neurochemicals in depression.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9" name="Shape 94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Explain the purpose of offence analysis.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4" name="Shape 95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are the arguments against schizophrenia not being a brain disease?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9" name="Shape 95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are the components of ‘Expressed Emotion’?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4" name="Shape 96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evidence is there that pretrial publicity might affect the outcome of a jury trial?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9" name="Shape 96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important is personality as a factor in offending?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4" name="Shape 97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Is clinical psychology a form of social control?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9" name="Shape 97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Outline an example of a meta-analysis in clinical psychology.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4" name="Shape 98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Give an example of interval data in criminological psychology.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9" name="Shape 98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Give three examples of cognitive biases in unipolar disorder.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4" name="Shape 99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Is schizophrenia a matter of nature or nurture?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were the main findings of Vallentine et al (2010)?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9" name="Shape 99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does the development of cognitive interviews illustrate the scientific method?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4" name="Shape 100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are the difficulties with conducting randomised control trials with psychological therapies?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9" name="Shape 100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Which is the better system, DSM or ICD, and why?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4" name="Shape 101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are the strengths and weaknesses of using brain imaging to investigate the causes of crime?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9" name="Shape 101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Explain what weapon focus is.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" name="Shape 102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are the strengths of case studies in clinical psychology?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Shape 102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Why does it matter for society whether we keep jury trials?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" name="Shape 103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is a cross-cultural study?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Shape 103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Outline two features of unipolar disorder.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" name="Shape 104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did you use content analysis in your clinical psychology practical?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does social learning theory explain offending?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List three drugs used to treat mood disorders.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Shape 104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are the main conclusions from Carlsson et al’s (2000) study?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" name="Shape 105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evidence is there that brain abnormalities play a role in crime?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9" name="Shape 105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Give a similarity and a difference between schizophrenia and unipolar disorder.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" name="Shape 106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 what ways is the biological approach to offending reductionist?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9" name="Shape 106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was the DV in Loftus and Palmer’s (1974) experiment 2?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Shape 107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Is internet-based therapy a good idea?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" name="Shape 107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is your key question for criminological psychology?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4" name="Shape 108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could a clinician reach a diagnosis of unipolar disorder?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9" name="Shape 108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Give two reasons why the side effects of antipsychotic drugs are a problem.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Shape 109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is the difference between primary and secondary data?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Outline three features of a cognitive interview.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9" name="Shape 109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Is Eysenck theory of offending nature, nurture or neither?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4" name="Shape 110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do we mean by the validity of diagnosis?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9" name="Shape 110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 women’s and men’s offending require different explanations?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4" name="Shape 111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effect does post-event information have on EWT?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9" name="Shape 111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is a randomised control trial?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4" name="Shape 112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Describe the techniques used in anger management.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9" name="Shape 112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conclusions can be drawn from Lavarenne et al’s (2013) study?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4" name="Shape 113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Outline an example of an alpha and a beta gender bias in criminological psychology.  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9" name="Shape 113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Howells et al (2005) found minimal impact of anger management.  Give three possible reasons why.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4" name="Shape 114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are the strengths and weaknesses of using case studies in criminological psychology?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List three characteristics of the defendant that may affect jury decisions.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9" name="Shape 114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are the strengths and weaknesses of ethical interviewing?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4" name="Shape 115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Is Lavarenne et al’s study scientific?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9" name="Shape 115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might thematic analysis me used in criminological psychology?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4" name="Shape 116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Why is it difficult to draw clear conclusions about the effectiveness of drug treatments for sex offenders?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9" name="Shape 116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Outline the cognitive view of unipolar disorder.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4" name="Shape 117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Give two examples of psychological practice that would violate the HCPC standards.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9" name="Shape 117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Describe the mode of action of two drugs used with sex offenders.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4" name="Shape 118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Explain three reasons why a lawyer or judge might reject psychological research into jury decisions.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9" name="Shape 118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Give an example of a dysfunctional behaviour in the context of mental health.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4" name="Shape 119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evidence is there that family therapy is effective?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has psychology benefited policing?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9" name="Shape 119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Outline an example of a cross-cultural study in clinical psychology.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4" name="Shape 120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Explain a strength and a weakness of Carlsson et al’s (2000) study.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9" name="Shape 120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Describe how dopamine and glutamate might be involved in schizophrenia.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4" name="Shape 121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is a meta-analysis?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9" name="Shape 121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Outline three different techniques a cognitive therapist might use when treating mood disorders.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4" name="Shape 122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Describe the study by Williams et al (2013).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" name="Shape 122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have field experiments been used to investigate EWT?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4" name="Shape 123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Why might research into cultural differences in mental health be regarded as socially sensitive?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" name="Shape 123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Describe the roles of three brain structures in offending.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4" name="Shape 124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Describe two ways that conceptions of mental illness vary between cultures.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Outline an example of a cross-sectional design in clinical psychology.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" name="Shape 124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According to Eysenck, why do some people become offenders?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4" name="Shape 125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Why do some psychologists reject the idea that depression is just a chemical imbalance?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" name="Shape 125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Outline an example of a longitudinal study in clinical psychology.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4" name="Shape 126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do the BPS ethical guidelines affect research with victims of crime?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" name="Shape 126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effective is cognitive therapy for mood disorders?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4" name="Shape 127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is the role of the HCPC?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9" name="Shape 127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evidence is there that juries make biased decisions?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4" name="Shape 128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threats are there to the validity of interview data in clinical psychology?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9" name="Shape 128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would you obtain an opportunity sample of young offenders?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4" name="Shape 129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Why do some psychologists argue that depression is just a chemical imbalance?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Why is it ethically difficult to investigate the impact of self-fulfilling prophecy on offending?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9" name="Shape 129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ethical issues are raised by diagnosing and treating people with mental illlness?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evidence is there that individual differences might affect self-fulfilling prophecy?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Describe the structural brain abnormalities associated with schizophrenia.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Is it possible to counter the weapon focus effect?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effect does pretrial publicity have on jury decisions?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Describe the RNR approach to case formulation.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Describe how personality might be linked to offending.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Describe what is involved in thematic analysis.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Explain how research in criminological psychology can be socially sensitive.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Shape 21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are the strengths of using qualitative methods in clinical psychology?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Shape 21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Why did the UK police adopt ethical interviewing?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are the problems with the standard police interview?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Shape 22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List the types of data that might be used in a case study.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Shape 23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That are the elements of the PEACE model?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Shape 23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Why is it mistaken to talk about therapy as a cure for schizophrenia?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hape 24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could you improve the reliability of your clinical psychology practical?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is a double bind and why does it matter?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Shape 24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Should juries be instructed about the psychology of witness memory?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Describe the study by Carlsson et al (2000).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Shape 25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Give a similarity and a difference between the biological and the cognitive explanations of depression.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Shape 26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Describe a case study in criminological psychology?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Shape 26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does labelling explain offending?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Shape 27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Compare ethical interviewing with the standard police interview.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Shape 27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and why has DSM changed since the 1950s?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Shape 28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do the BPS ethical guidelines affect research with offenders?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Shape 28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Describe the standard police interview.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Shape 29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Give a similarity and a difference between ICD and DSM.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When is it appropriate to use Chi Squared to analyse data?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Shape 29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do we mean by the validity of diagnosis?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Shape 30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Describe the GLM approach to case formulation.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Shape 30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When is it appropriate to use Spearman’s Rank Order Correlation to analyse data?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Shape 31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Outline an example of a study that used primary data.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Shape 31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Why did Yuille and Cutshall’s (1986) findings conflict with Loftus and Palmer’s (1974)?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Shape 32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Is there such a thing as a ‘born criminal’?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Shape 32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do the BPS ethical guidelines apply to case formulation?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Shape 33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do SSRIs work?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Shape 33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 what ways is Bateson’s theory of schizophrenia holistic?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Shape 34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has the treatment of schizphrenia changed since the 1950s?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Is clinical psychology scientific?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Shape 34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Give an example of a ‘homework’ task a cognitive therapist might give to a client.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Shape 35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are the advantages of reductionism in criminological psychology?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Shape 35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are the strengths and weaknesses of using qualitative methods in criminological psychology?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Shape 36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Under what conditions is family therapy most likely to be successful?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Shape 36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Is EE just a family problem?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Shape 37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Under which conditions will post-event information affect witness memory?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Shape 37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ethical issues are raised by the use of drug treatments with sex offenders?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Shape 38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would you obtain a volunteer sample of people who pirate media on the Internet?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Shape 38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Is criminological psychology racist?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Shape 39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reductionist is research into jury decision making?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might interviews be used in clinical psychology?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Shape 39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does Rosenhan (1973) tell us about diagnosis?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Shape 40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Describe two features of schizophrenia.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Shape 40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Apart from the Bandura studies, what evidence can be used in relation to social learning theory and offending?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Shape 41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is ‘thought insertion’?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" name="Shape 41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Under what circumstances might a clinician mistake schizophrenia for depression?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Shape 42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have case studies been used to investigate criminological psychology?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Shape 42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is the difference between positive and negative symptoms of schizophrenia?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Shape 43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Why are randomised control trials used in clinical psychology?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Shape 43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do BPS guidelines relate to doing therapy with clients?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Shape 44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Is offending caused by brain abnormality?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evidence is there that labelling influences crime?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Shape 44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Give a strength and a weakness of Vallentine et al’s (2010) study.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" name="Shape 45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Are there any precautions we can take against the effect of pretrial publicity?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Shape 45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Give an example of ordinal data in criminological psychology.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Shape 46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Outline an example of meta-analysis in criminological psychology.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Shape 46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Why do some people believe that glutamate is more important than dopamine in causing schizophrenia?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" name="Shape 47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Describe three differences between ICD and DSM.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Shape 47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Explain an similarity and a difference between the RNR and GLM models of case formulation.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" name="Shape 48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does self-fulfilling prophecy explain offending?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" name="Shape 48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On what grounds could we argue that jury trials are a good idea?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" name="Shape 49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Outline how the DSM system works.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is a longitudinal study?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" name="Shape 49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Why is distress insufficient for a diagnosis of mental disorder?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Shape 50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evidence is there that cognition plays a causal role in depression?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" name="Shape 50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would you obtain a stratified sample of prison officers in the UK?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Shape 51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side effects do antidepressant drugs have?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" name="Shape 51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is the difference between labelling and self-fulfilling prophecy?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" name="Shape 52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has the treatment of unipolar disorder changed since the 1950s?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" name="Shape 52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Why are atypical antipsychotics preferred to typical ones in the treatment of schizophrenia?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Shape 53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ethical issues are raised by Rosenhan’s (1973) study?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" name="Shape 53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Describe what is involved in grounded theory analysis.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" name="Shape 54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would you obtain a random sample of prisoners in Birmingham Prison?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2720</Words>
  <Application>Microsoft Office PowerPoint</Application>
  <PresentationFormat>On-screen Show (4:3)</PresentationFormat>
  <Paragraphs>250</Paragraphs>
  <Slides>250</Slides>
  <Notes>250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250</vt:i4>
      </vt:variant>
    </vt:vector>
  </HeadingPairs>
  <TitlesOfParts>
    <vt:vector size="251" baseType="lpstr">
      <vt:lpstr>Simple Light</vt:lpstr>
      <vt:lpstr>Why might some psychologists regard Rosenhan’s conclusions as lacking validity?</vt:lpstr>
      <vt:lpstr>How does social learning theory explain offending?</vt:lpstr>
      <vt:lpstr>Describe the RNR approach to case formulation.</vt:lpstr>
      <vt:lpstr>What is a double bind and why does it matter?</vt:lpstr>
      <vt:lpstr>When is it appropriate to use Chi Squared to analyse data?</vt:lpstr>
      <vt:lpstr>Is clinical psychology scientific?</vt:lpstr>
      <vt:lpstr>How might interviews be used in clinical psychology?</vt:lpstr>
      <vt:lpstr>What evidence is there that labelling influences crime?</vt:lpstr>
      <vt:lpstr>What is a longitudinal study?</vt:lpstr>
      <vt:lpstr>Why should be not regard Raine et al (1997) as supporting a nature view of offending?</vt:lpstr>
      <vt:lpstr>Should children be screened for offending risk factors?</vt:lpstr>
      <vt:lpstr>Outline the theoretical basis of anger management.</vt:lpstr>
      <vt:lpstr>Is cognitive therapy more or less costly than drug therapy?</vt:lpstr>
      <vt:lpstr>Outline the features of XYY syndrome.</vt:lpstr>
      <vt:lpstr>What is involved in family therapy?</vt:lpstr>
      <vt:lpstr>List five symptoms of schizophrenia.</vt:lpstr>
      <vt:lpstr>Is it true that a jury is more likely to convict a black defendant?</vt:lpstr>
      <vt:lpstr>Describe the role of neurochemicals in depression.</vt:lpstr>
      <vt:lpstr>What were the main findings of Vallentine et al (2010)?</vt:lpstr>
      <vt:lpstr>List three drugs used to treat mood disorders.</vt:lpstr>
      <vt:lpstr>Outline three features of a cognitive interview.</vt:lpstr>
      <vt:lpstr>List three characteristics of the defendant that may affect jury decisions.</vt:lpstr>
      <vt:lpstr>How has psychology benefited policing?</vt:lpstr>
      <vt:lpstr>Outline an example of a cross-sectional design in clinical psychology.</vt:lpstr>
      <vt:lpstr>Why is it ethically difficult to investigate the impact of self-fulfilling prophecy on offending?</vt:lpstr>
      <vt:lpstr>What evidence is there that individual differences might affect self-fulfilling prophecy?</vt:lpstr>
      <vt:lpstr>Describe the structural brain abnormalities associated with schizophrenia.</vt:lpstr>
      <vt:lpstr>Is it possible to counter the weapon focus effect?</vt:lpstr>
      <vt:lpstr>What effect does pretrial publicity have on jury decisions?</vt:lpstr>
      <vt:lpstr>Describe how personality might be linked to offending.</vt:lpstr>
      <vt:lpstr>Describe what is involved in thematic analysis.</vt:lpstr>
      <vt:lpstr>Explain how research in criminological psychology can be socially sensitive.</vt:lpstr>
      <vt:lpstr>What are the strengths of using qualitative methods in clinical psychology?</vt:lpstr>
      <vt:lpstr>Why did the UK police adopt ethical interviewing?</vt:lpstr>
      <vt:lpstr>What are the problems with the standard police interview?</vt:lpstr>
      <vt:lpstr>List the types of data that might be used in a case study.</vt:lpstr>
      <vt:lpstr>That are the elements of the PEACE model?</vt:lpstr>
      <vt:lpstr>Why is it mistaken to talk about therapy as a cure for schizophrenia?</vt:lpstr>
      <vt:lpstr>How could you improve the reliability of your clinical psychology practical?</vt:lpstr>
      <vt:lpstr>Should juries be instructed about the psychology of witness memory?</vt:lpstr>
      <vt:lpstr>Describe the study by Carlsson et al (2000).</vt:lpstr>
      <vt:lpstr>Give a similarity and a difference between the biological and the cognitive explanations of depression.</vt:lpstr>
      <vt:lpstr>Describe a case study in criminological psychology?</vt:lpstr>
      <vt:lpstr>How does labelling explain offending?</vt:lpstr>
      <vt:lpstr>Compare ethical interviewing with the standard police interview.</vt:lpstr>
      <vt:lpstr>How and why has DSM changed since the 1950s?</vt:lpstr>
      <vt:lpstr>How do the BPS ethical guidelines affect research with offenders?</vt:lpstr>
      <vt:lpstr>Describe the standard police interview.</vt:lpstr>
      <vt:lpstr>Give a similarity and a difference between ICD and DSM.</vt:lpstr>
      <vt:lpstr>What do we mean by the validity of diagnosis?</vt:lpstr>
      <vt:lpstr>Describe the GLM approach to case formulation.</vt:lpstr>
      <vt:lpstr>When is it appropriate to use Spearman’s Rank Order Correlation to analyse data?</vt:lpstr>
      <vt:lpstr>Outline an example of a study that used primary data.</vt:lpstr>
      <vt:lpstr>Why did Yuille and Cutshall’s (1986) findings conflict with Loftus and Palmer’s (1974)?</vt:lpstr>
      <vt:lpstr>Is there such a thing as a ‘born criminal’?</vt:lpstr>
      <vt:lpstr>How do the BPS ethical guidelines apply to case formulation?</vt:lpstr>
      <vt:lpstr>How do SSRIs work?</vt:lpstr>
      <vt:lpstr>In what ways is Bateson’s theory of schizophrenia holistic?</vt:lpstr>
      <vt:lpstr>How has the treatment of schizphrenia changed since the 1950s?</vt:lpstr>
      <vt:lpstr>Give an example of a ‘homework’ task a cognitive therapist might give to a client.</vt:lpstr>
      <vt:lpstr>What are the advantages of reductionism in criminological psychology?</vt:lpstr>
      <vt:lpstr>What are the strengths and weaknesses of using qualitative methods in criminological psychology?</vt:lpstr>
      <vt:lpstr>Under what conditions is family therapy most likely to be successful?</vt:lpstr>
      <vt:lpstr>Is EE just a family problem?</vt:lpstr>
      <vt:lpstr>Under which conditions will post-event information affect witness memory?</vt:lpstr>
      <vt:lpstr>What ethical issues are raised by the use of drug treatments with sex offenders?</vt:lpstr>
      <vt:lpstr>How would you obtain a volunteer sample of people who pirate media on the Internet?</vt:lpstr>
      <vt:lpstr>Is criminological psychology racist?</vt:lpstr>
      <vt:lpstr>How reductionist is research into jury decision making?</vt:lpstr>
      <vt:lpstr>What does Rosenhan (1973) tell us about diagnosis?</vt:lpstr>
      <vt:lpstr>Describe two features of schizophrenia.</vt:lpstr>
      <vt:lpstr>Apart from the Bandura studies, what evidence can be used in relation to social learning theory and offending?</vt:lpstr>
      <vt:lpstr>What is ‘thought insertion’?</vt:lpstr>
      <vt:lpstr>Under what circumstances might a clinician mistake schizophrenia for depression?</vt:lpstr>
      <vt:lpstr>How have case studies been used to investigate criminological psychology?</vt:lpstr>
      <vt:lpstr>What is the difference between positive and negative symptoms of schizophrenia?</vt:lpstr>
      <vt:lpstr>Why are randomised control trials used in clinical psychology?</vt:lpstr>
      <vt:lpstr>How do BPS guidelines relate to doing therapy with clients?</vt:lpstr>
      <vt:lpstr>Is offending caused by brain abnormality?</vt:lpstr>
      <vt:lpstr>Give a strength and a weakness of Vallentine et al’s (2010) study.</vt:lpstr>
      <vt:lpstr>Are there any precautions we can take against the effect of pretrial publicity?</vt:lpstr>
      <vt:lpstr>Give an example of ordinal data in criminological psychology.</vt:lpstr>
      <vt:lpstr>Outline an example of meta-analysis in criminological psychology.</vt:lpstr>
      <vt:lpstr>Why do some people believe that glutamate is more important than dopamine in causing schizophrenia?</vt:lpstr>
      <vt:lpstr>Describe three differences between ICD and DSM.</vt:lpstr>
      <vt:lpstr>Explain an similarity and a difference between the RNR and GLM models of case formulation.</vt:lpstr>
      <vt:lpstr>How does self-fulfilling prophecy explain offending?</vt:lpstr>
      <vt:lpstr>On what grounds could we argue that jury trials are a good idea?</vt:lpstr>
      <vt:lpstr>Outline how the DSM system works.</vt:lpstr>
      <vt:lpstr>Why is distress insufficient for a diagnosis of mental disorder?</vt:lpstr>
      <vt:lpstr>What evidence is there that cognition plays a causal role in depression?</vt:lpstr>
      <vt:lpstr>How would you obtain a stratified sample of prison officers in the UK?</vt:lpstr>
      <vt:lpstr>What side effects do antidepressant drugs have?</vt:lpstr>
      <vt:lpstr>What is the difference between labelling and self-fulfilling prophecy?</vt:lpstr>
      <vt:lpstr>How has the treatment of unipolar disorder changed since the 1950s?</vt:lpstr>
      <vt:lpstr>Why are atypical antipsychotics preferred to typical ones in the treatment of schizophrenia?</vt:lpstr>
      <vt:lpstr>What ethical issues are raised by Rosenhan’s (1973) study?</vt:lpstr>
      <vt:lpstr>Describe what is involved in grounded theory analysis.</vt:lpstr>
      <vt:lpstr>How would you obtain a random sample of prisoners in Birmingham Prison?</vt:lpstr>
      <vt:lpstr>Some psychologists say that cognitive therapy is victim-blaming.  What does this mean and why does it matter?</vt:lpstr>
      <vt:lpstr>How does TBI explain offending?</vt:lpstr>
      <vt:lpstr>Does the use of drug therapies assume nature, nurture or neither?</vt:lpstr>
      <vt:lpstr>Why might cognitive therapy for depression be preferred to drug treatment?</vt:lpstr>
      <vt:lpstr>What is a cross-sectional design?</vt:lpstr>
      <vt:lpstr>Why do some researchers avoid qualitative methods in clinical psychology?</vt:lpstr>
      <vt:lpstr>Was Bateson’s research scientific?</vt:lpstr>
      <vt:lpstr>What are antidepressant side effects a problem?</vt:lpstr>
      <vt:lpstr>What are the weaknesses of Bateson’s evidence base?</vt:lpstr>
      <vt:lpstr>Why is case formulation necesary?</vt:lpstr>
      <vt:lpstr>What is it about memory that makes EWT unreliable?</vt:lpstr>
      <vt:lpstr>Is depression a matter of nature or nurture?</vt:lpstr>
      <vt:lpstr>What are the weaknesses of case studies in clinical psychology?</vt:lpstr>
      <vt:lpstr>Some people that ‘danger’ should be the only criterion for a mental health diagnosis.  Why are they wrong?</vt:lpstr>
      <vt:lpstr>Why do the majority of criminological psychologists gather quantitative data?</vt:lpstr>
      <vt:lpstr>What is the treatment-aetiology fallacy and why does it matter?</vt:lpstr>
      <vt:lpstr>Describe a case study in clinical psychology.</vt:lpstr>
      <vt:lpstr>What are extraversion, neuroticism and psychoticism?</vt:lpstr>
      <vt:lpstr>When is it appropriate to use the Wilcoxon Signed Ranks test to analyse data?</vt:lpstr>
      <vt:lpstr>What ethical issues are raised by biological theories of offending?</vt:lpstr>
      <vt:lpstr>Why are attractive defendants generally treated more leniently?</vt:lpstr>
      <vt:lpstr>What was the sample used by Howells et al (2005)?</vt:lpstr>
      <vt:lpstr>In what ways is drug therapy superior to family therapy for schizphrenia?</vt:lpstr>
      <vt:lpstr>Why did Bateson believe that it was wrong to look for the causes of schizophrenia inside the individual?</vt:lpstr>
      <vt:lpstr>In the context of mental health, what is meant by deviance?</vt:lpstr>
      <vt:lpstr>Compare the standard police interview with the cognitive interview.</vt:lpstr>
      <vt:lpstr>How are mental disorders diagnosed?</vt:lpstr>
      <vt:lpstr>If a practitioner does not uphold the HCPC standards, what could happen?</vt:lpstr>
      <vt:lpstr>Describe three differences between DSM 4 and DSM 5.</vt:lpstr>
      <vt:lpstr>Some people think that DSM has made diagnoses more reliable but not more valid.  Justify this view.</vt:lpstr>
      <vt:lpstr>Outline a study that supports the use of drug treatment with sex offenders.</vt:lpstr>
      <vt:lpstr>How do tricyclics work?</vt:lpstr>
      <vt:lpstr>Give an example of nominal data in criminological psychology.</vt:lpstr>
      <vt:lpstr>Give an example of how a schizophrenia patient might show disordered thinking.</vt:lpstr>
      <vt:lpstr>How effective are antipsychotic drugs?</vt:lpstr>
      <vt:lpstr>Some people think that it was a mistake for the UK police to adopt ethocal interviewing.  Why?</vt:lpstr>
      <vt:lpstr>What impact did the invention of brain scanning have on criminological psychology?</vt:lpstr>
      <vt:lpstr>In Loftus and Palmer (1974), what were the differences between experiment and experiment 2?</vt:lpstr>
      <vt:lpstr>What is the aim of cognitive therapy for mood disorders?</vt:lpstr>
      <vt:lpstr>What were the results of Loftus and Palmer’s (1974) experiment 1?</vt:lpstr>
      <vt:lpstr>How do MAOIs work?</vt:lpstr>
      <vt:lpstr>How reductionist is the cognitive view of unipolar disorder?</vt:lpstr>
      <vt:lpstr>What evidence is there that anger management is worthwhile?</vt:lpstr>
      <vt:lpstr>What is the ‘cognitive triad’?</vt:lpstr>
      <vt:lpstr>Give three possibilities why women are diagnosed with depression more often than men.</vt:lpstr>
      <vt:lpstr>What are the strengths and weaknesses of field experiments as a way of investigating EWT?</vt:lpstr>
      <vt:lpstr>What are the strengths and weaknesses of lab experiments as a way of investigating EWT?</vt:lpstr>
      <vt:lpstr>What is meant by ethical interviewing?</vt:lpstr>
      <vt:lpstr>How have criminological psychologists tried to explain gender differences in offending?</vt:lpstr>
      <vt:lpstr>Outline the study by Vallentine et al (2010).</vt:lpstr>
      <vt:lpstr>Explain a similarity between the actions of typical and atypical antipsychotic drugs.</vt:lpstr>
      <vt:lpstr>Is EWT always unreliable?</vt:lpstr>
      <vt:lpstr>Why is anger management unsuitable for some offenders?</vt:lpstr>
      <vt:lpstr>When is it appropriate to use the Mann-Whitney U test to analyse data?</vt:lpstr>
      <vt:lpstr>How successful is drug therapy for mood disorders?</vt:lpstr>
      <vt:lpstr>Why is it important to consider culture when diagnosing mental illness?</vt:lpstr>
      <vt:lpstr>Explain two weaknesses of using brain scanning to investigate the causes of schizophrenia.</vt:lpstr>
      <vt:lpstr>Should we force offenders to undergo psychological treatment to stop them offending?</vt:lpstr>
      <vt:lpstr>What are the limitations of drug treatment for mood disorders?</vt:lpstr>
      <vt:lpstr>What are the dangers of approaching clinical psychology in a purely scientific way?</vt:lpstr>
      <vt:lpstr>How does gender affect jury decision making?</vt:lpstr>
      <vt:lpstr>What influence did Bateson’s family systems theory have after the 1960s?</vt:lpstr>
      <vt:lpstr>What are the strengths and weaknesses of cognitive interviewing?</vt:lpstr>
      <vt:lpstr>Distinguish between hallucinations and delusions.</vt:lpstr>
      <vt:lpstr>Is cognitive interviewing superior to the standard police interview?</vt:lpstr>
      <vt:lpstr>In what ways is family therapy superior to drug therapy for schizophrenia?</vt:lpstr>
      <vt:lpstr>Outline and example of a study that used secondary data.</vt:lpstr>
      <vt:lpstr>List four antipsychotic drugs.</vt:lpstr>
      <vt:lpstr>What were the aims of Williams et al (2013)?</vt:lpstr>
      <vt:lpstr>What are extrapyramidal side effects?</vt:lpstr>
      <vt:lpstr>Describe three symptoms of unipolar disorder.</vt:lpstr>
      <vt:lpstr>How would a clinician distinguish between unipolar and bipolar disorder?</vt:lpstr>
      <vt:lpstr>How might grounded theory be used on criminological psychology?</vt:lpstr>
      <vt:lpstr>How have criminological psychologists tried to explain cultural differences in offending?</vt:lpstr>
      <vt:lpstr>Does EE cause schizophrenia?</vt:lpstr>
      <vt:lpstr>What were Lavarenne et al’s methods?</vt:lpstr>
      <vt:lpstr>Why might drug treatment for depression be preferred to cognitive therapy?</vt:lpstr>
      <vt:lpstr>Justify Loftus and Palmer’s 91974) choice of research method.</vt:lpstr>
      <vt:lpstr>Describe two different types of reductionism in clinical psychology.</vt:lpstr>
      <vt:lpstr>How have lab experiments been used to investigate eyewitness testimony?</vt:lpstr>
      <vt:lpstr>Explain the purpose of offence analysis.</vt:lpstr>
      <vt:lpstr>What are the arguments against schizophrenia not being a brain disease?</vt:lpstr>
      <vt:lpstr>What are the components of ‘Expressed Emotion’?</vt:lpstr>
      <vt:lpstr>What evidence is there that pretrial publicity might affect the outcome of a jury trial?</vt:lpstr>
      <vt:lpstr>How important is personality as a factor in offending?</vt:lpstr>
      <vt:lpstr>Is clinical psychology a form of social control?</vt:lpstr>
      <vt:lpstr>Outline an example of a meta-analysis in clinical psychology.</vt:lpstr>
      <vt:lpstr>Give an example of interval data in criminological psychology.</vt:lpstr>
      <vt:lpstr>Give three examples of cognitive biases in unipolar disorder.</vt:lpstr>
      <vt:lpstr>Is schizophrenia a matter of nature or nurture?</vt:lpstr>
      <vt:lpstr>How does the development of cognitive interviews illustrate the scientific method?</vt:lpstr>
      <vt:lpstr>What are the difficulties with conducting randomised control trials with psychological therapies?</vt:lpstr>
      <vt:lpstr>Which is the better system, DSM or ICD, and why?</vt:lpstr>
      <vt:lpstr>What are the strengths and weaknesses of using brain imaging to investigate the causes of crime?</vt:lpstr>
      <vt:lpstr>Explain what weapon focus is.</vt:lpstr>
      <vt:lpstr>What are the strengths of case studies in clinical psychology?</vt:lpstr>
      <vt:lpstr>Why does it matter for society whether we keep jury trials?</vt:lpstr>
      <vt:lpstr>What is a cross-cultural study?</vt:lpstr>
      <vt:lpstr>Outline two features of unipolar disorder.</vt:lpstr>
      <vt:lpstr>How did you use content analysis in your clinical psychology practical?</vt:lpstr>
      <vt:lpstr>What are the main conclusions from Carlsson et al’s (2000) study?</vt:lpstr>
      <vt:lpstr>What evidence is there that brain abnormalities play a role in crime?</vt:lpstr>
      <vt:lpstr>Give a similarity and a difference between schizophrenia and unipolar disorder.</vt:lpstr>
      <vt:lpstr>In what ways is the biological approach to offending reductionist?</vt:lpstr>
      <vt:lpstr>What was the DV in Loftus and Palmer’s (1974) experiment 2?</vt:lpstr>
      <vt:lpstr>Is internet-based therapy a good idea?</vt:lpstr>
      <vt:lpstr>What is your key question for criminological psychology?</vt:lpstr>
      <vt:lpstr>How could a clinician reach a diagnosis of unipolar disorder?</vt:lpstr>
      <vt:lpstr>Give two reasons why the side effects of antipsychotic drugs are a problem.</vt:lpstr>
      <vt:lpstr>What is the difference between primary and secondary data?</vt:lpstr>
      <vt:lpstr>Is Eysenck theory of offending nature, nurture or neither?</vt:lpstr>
      <vt:lpstr>What do we mean by the validity of diagnosis?</vt:lpstr>
      <vt:lpstr>Do women’s and men’s offending require different explanations?</vt:lpstr>
      <vt:lpstr>What effect does post-event information have on EWT?</vt:lpstr>
      <vt:lpstr>What is a randomised control trial?</vt:lpstr>
      <vt:lpstr>Describe the techniques used in anger management.</vt:lpstr>
      <vt:lpstr>What conclusions can be drawn from Lavarenne et al’s (2013) study?</vt:lpstr>
      <vt:lpstr>Outline an example of an alpha and a beta gender bias in criminological psychology.  </vt:lpstr>
      <vt:lpstr>Howells et al (2005) found minimal impact of anger management.  Give three possible reasons why.</vt:lpstr>
      <vt:lpstr>What are the strengths and weaknesses of using case studies in criminological psychology?</vt:lpstr>
      <vt:lpstr>What are the strengths and weaknesses of ethical interviewing?</vt:lpstr>
      <vt:lpstr>Is Lavarenne et al’s study scientific?</vt:lpstr>
      <vt:lpstr>How might thematic analysis me used in criminological psychology?</vt:lpstr>
      <vt:lpstr>Why is it difficult to draw clear conclusions about the effectiveness of drug treatments for sex offenders?</vt:lpstr>
      <vt:lpstr>Outline the cognitive view of unipolar disorder.</vt:lpstr>
      <vt:lpstr>Give two examples of psychological practice that would violate the HCPC standards.</vt:lpstr>
      <vt:lpstr>Describe the mode of action of two drugs used with sex offenders.</vt:lpstr>
      <vt:lpstr>Explain three reasons why a lawyer or judge might reject psychological research into jury decisions.</vt:lpstr>
      <vt:lpstr>Give an example of a dysfunctional behaviour in the context of mental health.</vt:lpstr>
      <vt:lpstr>What evidence is there that family therapy is effective?</vt:lpstr>
      <vt:lpstr>Outline an example of a cross-cultural study in clinical psychology.</vt:lpstr>
      <vt:lpstr>Explain a strength and a weakness of Carlsson et al’s (2000) study.</vt:lpstr>
      <vt:lpstr>Describe how dopamine and glutamate might be involved in schizophrenia.</vt:lpstr>
      <vt:lpstr>What is a meta-analysis?</vt:lpstr>
      <vt:lpstr>Outline three different techniques a cognitive therapist might use when treating mood disorders.</vt:lpstr>
      <vt:lpstr>Describe the study by Williams et al (2013).</vt:lpstr>
      <vt:lpstr>How have field experiments been used to investigate EWT?</vt:lpstr>
      <vt:lpstr>Why might research into cultural differences in mental health be regarded as socially sensitive?</vt:lpstr>
      <vt:lpstr>Describe the roles of three brain structures in offending.</vt:lpstr>
      <vt:lpstr>Describe two ways that conceptions of mental illness vary between cultures.</vt:lpstr>
      <vt:lpstr>According to Eysenck, why do some people become offenders?</vt:lpstr>
      <vt:lpstr>Why do some psychologists reject the idea that depression is just a chemical imbalance?</vt:lpstr>
      <vt:lpstr>Outline an example of a longitudinal study in clinical psychology.</vt:lpstr>
      <vt:lpstr>How do the BPS ethical guidelines affect research with victims of crime?</vt:lpstr>
      <vt:lpstr>How effective is cognitive therapy for mood disorders?</vt:lpstr>
      <vt:lpstr>What is the role of the HCPC?</vt:lpstr>
      <vt:lpstr>What evidence is there that juries make biased decisions?</vt:lpstr>
      <vt:lpstr>What threats are there to the validity of interview data in clinical psychology?</vt:lpstr>
      <vt:lpstr>How would you obtain an opportunity sample of young offenders?</vt:lpstr>
      <vt:lpstr>Why do some psychologists argue that depression is just a chemical imbalance?</vt:lpstr>
      <vt:lpstr>What ethical issues are raised by diagnosing and treating people with mental illlness?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might some psychologists regard Rosenhan’s conclusions as lacking validity?</dc:title>
  <dc:creator>Aidan Sammons</dc:creator>
  <cp:lastModifiedBy>Aidan Sammons</cp:lastModifiedBy>
  <cp:revision>1</cp:revision>
  <dcterms:modified xsi:type="dcterms:W3CDTF">2018-03-30T16:25:10Z</dcterms:modified>
</cp:coreProperties>
</file>