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notesSlides/notesSlide239.xml" ContentType="application/vnd.openxmlformats-officedocument.presentationml.notesSlide+xml"/>
  <Override PartName="/ppt/slides/slide120.xml" ContentType="application/vnd.openxmlformats-officedocument.presentationml.slide+xml"/>
  <Override PartName="/ppt/slides/slide218.xml" ContentType="application/vnd.openxmlformats-officedocument.presentationml.slide+xml"/>
  <Override PartName="/ppt/slides/slide265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141.xml" ContentType="application/vnd.openxmlformats-officedocument.presentationml.notes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17.xml" ContentType="application/vnd.openxmlformats-officedocument.presentationml.notesSlide+xml"/>
  <Override PartName="/ppt/notesSlides/notesSlide264.xml" ContentType="application/vnd.openxmlformats-officedocument.presentationml.notesSlide+xml"/>
  <Default Extension="xml" ContentType="application/xml"/>
  <Override PartName="/ppt/slides/slide50.xml" ContentType="application/vnd.openxmlformats-officedocument.presentationml.slide+xml"/>
  <Override PartName="/ppt/slides/slide243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242.xml" ContentType="application/vnd.openxmlformats-officedocument.presentationml.notesSlide+xml"/>
  <Override PartName="/ppt/slides/slide221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179.xml" ContentType="application/vnd.openxmlformats-officedocument.presentationml.notesSlide+xml"/>
  <Override PartName="/ppt/slides/slide158.xml" ContentType="application/vnd.openxmlformats-officedocument.presentationml.slide+xml"/>
  <Override PartName="/ppt/notesSlides/notesSlide220.xml" ContentType="application/vnd.openxmlformats-officedocument.presentationml.notesSlide+xml"/>
  <Override PartName="/ppt/slides/slide136.xml" ContentType="application/vnd.openxmlformats-officedocument.presentationml.slide+xml"/>
  <Override PartName="/ppt/slides/slide183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57.xml" ContentType="application/vnd.openxmlformats-officedocument.presentationml.notesSlide+xml"/>
  <Override PartName="/ppt/slides/slide88.xml" ContentType="application/vnd.openxmlformats-officedocument.presentationml.slide+xml"/>
  <Override PartName="/ppt/slides/slide259.xml" ContentType="application/vnd.openxmlformats-officedocument.presentationml.slide+xml"/>
  <Override PartName="/ppt/notesSlides/notesSlide135.xml" ContentType="application/vnd.openxmlformats-officedocument.presentationml.notesSlide+xml"/>
  <Override PartName="/ppt/notesSlides/notesSlide182.xml" ContentType="application/vnd.openxmlformats-officedocument.presentationml.notes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14.xml" ContentType="application/vnd.openxmlformats-officedocument.presentationml.slide+xml"/>
  <Override PartName="/ppt/slides/slide161.xml" ContentType="application/vnd.openxmlformats-officedocument.presentationml.slide+xml"/>
  <Override PartName="/ppt/notesSlides/notesSlide79.xml" ContentType="application/vnd.openxmlformats-officedocument.presentationml.notesSlide+xml"/>
  <Override PartName="/ppt/notesSlides/notesSlide258.xml" ContentType="application/vnd.openxmlformats-officedocument.presentationml.notesSlide+xml"/>
  <Override PartName="/ppt/slides/slide237.xml" ContentType="application/vnd.openxmlformats-officedocument.presentationml.slide+xml"/>
  <Override PartName="/ppt/theme/theme2.xml" ContentType="application/vnd.openxmlformats-officedocument.theme+xml"/>
  <Override PartName="/ppt/notesSlides/notesSlide57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60.xml" ContentType="application/vnd.openxmlformats-officedocument.presentationml.notesSlide+xml"/>
  <Override PartName="/ppt/slides/slide44.xml" ContentType="application/vnd.openxmlformats-officedocument.presentationml.slide+xml"/>
  <Override PartName="/ppt/slides/slide91.xml" ContentType="application/vnd.openxmlformats-officedocument.presentationml.slide+xml"/>
  <Override PartName="/ppt/slides/slide215.xml" ContentType="application/vnd.openxmlformats-officedocument.presentationml.slide+xml"/>
  <Override PartName="/ppt/slides/slide262.xml" ContentType="application/vnd.openxmlformats-officedocument.presentationml.slide+xml"/>
  <Override PartName="/ppt/notesSlides/notesSlide236.xml" ContentType="application/vnd.openxmlformats-officedocument.presentationml.notesSlide+xml"/>
  <Override PartName="/ppt/slides/slide22.xml" ContentType="application/vnd.openxmlformats-officedocument.presentationml.slide+xml"/>
  <Override PartName="/ppt/slides/slide199.xml" ContentType="application/vnd.openxmlformats-officedocument.presentationml.slide+xml"/>
  <Override PartName="/ppt/notesSlides/notesSlide35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214.xml" ContentType="application/vnd.openxmlformats-officedocument.presentationml.notesSlide+xml"/>
  <Override PartName="/ppt/notesSlides/notesSlide261.xml" ContentType="application/vnd.openxmlformats-officedocument.presentationml.notesSlide+xml"/>
  <Override PartName="/ppt/slides/slide2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198.xml" ContentType="application/vnd.openxmlformats-officedocument.presentationml.notesSlide+xml"/>
  <Override PartName="/ppt/slides/slide177.xml" ContentType="application/vnd.openxmlformats-officedocument.presentationml.slide+xml"/>
  <Override PartName="/ppt/notesSlides/notesSlide129.xml" ContentType="application/vnd.openxmlformats-officedocument.presentationml.notesSlide+xml"/>
  <Override PartName="/ppt/notesSlides/notesSlide176.xml" ContentType="application/vnd.openxmlformats-officedocument.presentationml.notesSlide+xml"/>
  <Override PartName="/ppt/slides/slide108.xml" ContentType="application/vnd.openxmlformats-officedocument.presentationml.slide+xml"/>
  <Override PartName="/ppt/slides/slide155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54.xml" ContentType="application/vnd.openxmlformats-officedocument.presentationml.notesSlide+xml"/>
  <Override PartName="/ppt/slides/slide38.xml" ContentType="application/vnd.openxmlformats-officedocument.presentationml.slide+xml"/>
  <Override PartName="/ppt/slides/slide85.xml" ContentType="application/vnd.openxmlformats-officedocument.presentationml.slide+xml"/>
  <Override PartName="/ppt/slides/slide133.xml" ContentType="application/vnd.openxmlformats-officedocument.presentationml.slide+xml"/>
  <Override PartName="/ppt/slides/slide180.xml" ContentType="application/vnd.openxmlformats-officedocument.presentationml.slide+xml"/>
  <Override PartName="/ppt/notesSlides/notesSlide98.xml" ContentType="application/vnd.openxmlformats-officedocument.presentationml.notesSlide+xml"/>
  <Override PartName="/ppt/notesSlides/notesSlide132.xml" ContentType="application/vnd.openxmlformats-officedocument.presentationml.notesSlide+xml"/>
  <Override PartName="/ppt/slides/slide111.xml" ContentType="application/vnd.openxmlformats-officedocument.presentationml.slide+xml"/>
  <Override PartName="/ppt/slides/slide209.xml" ContentType="application/vnd.openxmlformats-officedocument.presentationml.slide+xml"/>
  <Override PartName="/ppt/slides/slide256.xml" ContentType="application/vnd.openxmlformats-officedocument.presentationml.slide+xml"/>
  <Override PartName="/ppt/notesSlides/notesSlide29.xml" ContentType="application/vnd.openxmlformats-officedocument.presentationml.notesSlide+xml"/>
  <Override PartName="/ppt/notesSlides/notesSlide76.xml" ContentType="application/vnd.openxmlformats-officedocument.presentationml.notesSlide+xml"/>
  <Override PartName="/ppt/slides/slide16.xml" ContentType="application/vnd.openxmlformats-officedocument.presentationml.slide+xml"/>
  <Override PartName="/ppt/slides/slide63.xml" ContentType="application/vnd.openxmlformats-officedocument.presentationml.slide+xml"/>
  <Override PartName="/ppt/slides/slide234.xml" ContentType="application/vnd.openxmlformats-officedocument.presentationml.slide+xml"/>
  <Override PartName="/ppt/notesSlides/notesSlide110.xml" ContentType="application/vnd.openxmlformats-officedocument.presentationml.notesSlide+xml"/>
  <Override PartName="/ppt/notesSlides/notesSlide208.xml" ContentType="application/vnd.openxmlformats-officedocument.presentationml.notesSlide+xml"/>
  <Override PartName="/ppt/notesSlides/notesSlide255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54.xml" ContentType="application/vnd.openxmlformats-officedocument.presentationml.notesSlide+xml"/>
  <Override PartName="/ppt/notesSlides/notesSlide233.xml" ContentType="application/vnd.openxmlformats-officedocument.presentationml.notesSlide+xml"/>
  <Override PartName="/ppt/slides/slide149.xml" ContentType="application/vnd.openxmlformats-officedocument.presentationml.slide+xml"/>
  <Override PartName="/ppt/slides/slide196.xml" ContentType="application/vnd.openxmlformats-officedocument.presentationml.slide+xml"/>
  <Override PartName="/ppt/slides/slide212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95.xml" ContentType="application/vnd.openxmlformats-officedocument.presentationml.notesSlide+xml"/>
  <Override PartName="/ppt/notesSlides/notesSlide211.xml" ContentType="application/vnd.openxmlformats-officedocument.presentationml.notesSlide+xml"/>
  <Override PartName="/ppt/slides/slide79.xml" ContentType="application/vnd.openxmlformats-officedocument.presentationml.slide+xml"/>
  <Override PartName="/ppt/slides/slide127.xml" ContentType="application/vnd.openxmlformats-officedocument.presentationml.slide+xml"/>
  <Override PartName="/ppt/slides/slide17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126.xml" ContentType="application/vnd.openxmlformats-officedocument.presentationml.notesSlide+xml"/>
  <Override PartName="/ppt/notesSlides/notesSlide173.xml" ContentType="application/vnd.openxmlformats-officedocument.presentationml.notesSlide+xml"/>
  <Override PartName="/ppt/slides/slide57.xml" ContentType="application/vnd.openxmlformats-officedocument.presentationml.slide+xml"/>
  <Override PartName="/ppt/slides/slide105.xml" ContentType="application/vnd.openxmlformats-officedocument.presentationml.slide+xml"/>
  <Override PartName="/ppt/slides/slide15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249.xml" ContentType="application/vnd.openxmlformats-officedocument.presentationml.notesSlide+xml"/>
  <Override PartName="/ppt/slides/slide130.xml" ContentType="application/vnd.openxmlformats-officedocument.presentationml.slide+xml"/>
  <Override PartName="/ppt/slides/slide228.xml" ContentType="application/vnd.openxmlformats-officedocument.presentationml.slide+xml"/>
  <Override PartName="/ppt/notesSlides/notesSlide48.xml" ContentType="application/vnd.openxmlformats-officedocument.presentationml.notesSlide+xml"/>
  <Override PartName="/ppt/notesSlides/notesSlide95.xml" ContentType="application/vnd.openxmlformats-officedocument.presentationml.notesSlide+xml"/>
  <Override PartName="/ppt/slides/slide35.xml" ContentType="application/vnd.openxmlformats-officedocument.presentationml.slide+xml"/>
  <Override PartName="/ppt/slides/slide82.xml" ContentType="application/vnd.openxmlformats-officedocument.presentationml.slide+xml"/>
  <Override PartName="/ppt/slides/slide206.xml" ContentType="application/vnd.openxmlformats-officedocument.presentationml.slide+xml"/>
  <Override PartName="/ppt/slides/slide253.xml" ContentType="application/vnd.openxmlformats-officedocument.presentationml.slide+xml"/>
  <Override PartName="/ppt/notesSlides/notesSlide227.xml" ContentType="application/vnd.openxmlformats-officedocument.presentationml.notesSlide+xml"/>
  <Override PartName="/ppt/slides/slide13.xml" ContentType="application/vnd.openxmlformats-officedocument.presentationml.slide+xml"/>
  <Override PartName="/ppt/slides/slide60.xml" ContentType="application/vnd.openxmlformats-officedocument.presentationml.slide+xml"/>
  <Override PartName="/ppt/notesSlides/notesSlide26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205.xml" ContentType="application/vnd.openxmlformats-officedocument.presentationml.notesSlide+xml"/>
  <Override PartName="/ppt/notesSlides/notesSlide252.xml" ContentType="application/vnd.openxmlformats-officedocument.presentationml.notesSlide+xml"/>
  <Override PartName="/ppt/slides/slide168.xml" ContentType="application/vnd.openxmlformats-officedocument.presentationml.slide+xml"/>
  <Override PartName="/ppt/slides/slide231.xml" ContentType="application/vnd.openxmlformats-officedocument.presentationml.slide+xml"/>
  <Override PartName="/ppt/notesSlides/notesSlide51.xml" ContentType="application/vnd.openxmlformats-officedocument.presentationml.notesSlide+xml"/>
  <Override PartName="/ppt/notesSlides/notesSlide189.xml" ContentType="application/vnd.openxmlformats-officedocument.presentationml.notesSlide+xml"/>
  <Override PartName="/ppt/notesSlides/notesSlide167.xml" ContentType="application/vnd.openxmlformats-officedocument.presentationml.notesSlide+xml"/>
  <Override PartName="/ppt/notesSlides/notesSlide230.xml" ContentType="application/vnd.openxmlformats-officedocument.presentationml.notesSlide+xml"/>
  <Override PartName="/ppt/slides/slide98.xml" ContentType="application/vnd.openxmlformats-officedocument.presentationml.slide+xml"/>
  <Override PartName="/ppt/slides/slide146.xml" ContentType="application/vnd.openxmlformats-officedocument.presentationml.slide+xml"/>
  <Override PartName="/ppt/slides/slide19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56.xml" ContentType="application/vnd.openxmlformats-officedocument.presentationml.notesSlide+xml"/>
  <Override PartName="/ppt/slides/slide87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71.xml" ContentType="application/vnd.openxmlformats-officedocument.presentationml.slide+xml"/>
  <Override PartName="/ppt/slides/slide182.xml" ContentType="application/vnd.openxmlformats-officedocument.presentationml.slide+xml"/>
  <Override PartName="/ppt/slides/slide269.xml" ContentType="application/vnd.openxmlformats-officedocument.presentationml.slide+xml"/>
  <Override PartName="/ppt/notesSlides/notesSlide89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92.xml" ContentType="application/vnd.openxmlformats-officedocument.presentationml.notes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slides/slide258.xml" ContentType="application/vnd.openxmlformats-officedocument.presentationml.slide+xml"/>
  <Override PartName="/ppt/notesSlides/notesSlide78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70.xml" ContentType="application/vnd.openxmlformats-officedocument.presentationml.notesSlide+xml"/>
  <Override PartName="/ppt/notesSlides/notesSlide181.xml" ContentType="application/vnd.openxmlformats-officedocument.presentationml.notesSlide+xml"/>
  <Override PartName="/ppt/notesSlides/notesSlide268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s/slide236.xml" ContentType="application/vnd.openxmlformats-officedocument.presentationml.slide+xml"/>
  <Override PartName="/ppt/slides/slide247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67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246.xml" ContentType="application/vnd.openxmlformats-officedocument.presentationml.notesSlide+xml"/>
  <Override PartName="/ppt/notesSlides/notesSlide257.xml" ContentType="application/vnd.openxmlformats-officedocument.presentationml.notesSlide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slides/slide225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235.xml" ContentType="application/vnd.openxmlformats-officedocument.presentationml.notesSlide+xml"/>
  <Override PartName="/ppt/slides/slide32.xml" ContentType="application/vnd.openxmlformats-officedocument.presentationml.slide+xml"/>
  <Override PartName="/ppt/slides/slide214.xml" ContentType="application/vnd.openxmlformats-officedocument.presentationml.slide+xml"/>
  <Override PartName="/ppt/slides/slide261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22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87.xml" ContentType="application/vnd.openxmlformats-officedocument.presentationml.slide+xml"/>
  <Override PartName="/ppt/slides/slide198.xml" ContentType="application/vnd.openxmlformats-officedocument.presentationml.slide+xml"/>
  <Override PartName="/ppt/slides/slide203.xml" ContentType="application/vnd.openxmlformats-officedocument.presentationml.slide+xml"/>
  <Override PartName="/ppt/slides/slide250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97.xml" ContentType="application/vnd.openxmlformats-officedocument.presentationml.notesSlide+xml"/>
  <Override PartName="/ppt/notesSlides/notesSlide213.xml" ContentType="application/vnd.openxmlformats-officedocument.presentationml.notesSlide+xml"/>
  <Override PartName="/ppt/notesSlides/notesSlide260.xml" ContentType="application/vnd.openxmlformats-officedocument.presentationml.notesSlide+xml"/>
  <Override PartName="/ppt/slides/slide129.xml" ContentType="application/vnd.openxmlformats-officedocument.presentationml.slide+xml"/>
  <Override PartName="/ppt/slides/slide176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86.xml" ContentType="application/vnd.openxmlformats-officedocument.presentationml.notesSlide+xml"/>
  <Override PartName="/ppt/notesSlides/notesSlide202.xml" ContentType="application/vnd.openxmlformats-officedocument.presentationml.notesSlide+xml"/>
  <Override PartName="/ppt/slides/slide118.xml" ContentType="application/vnd.openxmlformats-officedocument.presentationml.slide+xml"/>
  <Override PartName="/ppt/slides/slide165.xml" ContentType="application/vnd.openxmlformats-officedocument.presentationml.slide+xml"/>
  <Override PartName="/ppt/notesSlides/notesSlide128.xml" ContentType="application/vnd.openxmlformats-officedocument.presentationml.notesSlide+xml"/>
  <Override PartName="/ppt/notesSlides/notesSlide175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90.xml" ContentType="application/vnd.openxmlformats-officedocument.presentationml.slide+xml"/>
  <Override PartName="/ppt/viewProps.xml" ContentType="application/vnd.openxmlformats-officedocument.presentationml.viewProps+xml"/>
  <Override PartName="/ppt/notesSlides/notesSlide10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64.xml" ContentType="application/vnd.openxmlformats-officedocument.presentationml.notesSlide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s/slide132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142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slides/slide208.xml" ContentType="application/vnd.openxmlformats-officedocument.presentationml.slide+xml"/>
  <Override PartName="/ppt/slides/slide219.xml" ContentType="application/vnd.openxmlformats-officedocument.presentationml.slide+xml"/>
  <Override PartName="/ppt/slides/slide255.xml" ContentType="application/vnd.openxmlformats-officedocument.presentationml.slide+xml"/>
  <Override PartName="/ppt/slides/slide266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218.xml" ContentType="application/vnd.openxmlformats-officedocument.presentationml.notesSlide+xml"/>
  <Override PartName="/ppt/notesSlides/notesSlide229.xml" ContentType="application/vnd.openxmlformats-officedocument.presentationml.notesSlide+xml"/>
  <Override PartName="/ppt/notesSlides/notesSlide265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s/slide2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207.xml" ContentType="application/vnd.openxmlformats-officedocument.presentationml.notesSlide+xml"/>
  <Override PartName="/ppt/notesSlides/notesSlide254.xml" ContentType="application/vnd.openxmlformats-officedocument.presentationml.notesSlide+xml"/>
  <Override PartName="/ppt/slides/slide51.xml" ContentType="application/vnd.openxmlformats-officedocument.presentationml.slide+xml"/>
  <Override PartName="/ppt/slides/slide233.xml" ContentType="application/vnd.openxmlformats-officedocument.presentationml.slide+xml"/>
  <Override PartName="/ppt/notesSlides/notesSlide53.xml" ContentType="application/vnd.openxmlformats-officedocument.presentationml.notesSlide+xml"/>
  <Override PartName="/ppt/notesSlides/notesSlide243.xml" ContentType="application/vnd.openxmlformats-officedocument.presentationml.notes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211.xml" ContentType="application/vnd.openxmlformats-officedocument.presentationml.slide+xml"/>
  <Override PartName="/ppt/slides/slide222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169.xml" ContentType="application/vnd.openxmlformats-officedocument.presentationml.notesSlide+xml"/>
  <Override PartName="/ppt/notesSlides/notesSlide221.xml" ContentType="application/vnd.openxmlformats-officedocument.presentationml.notesSlide+xml"/>
  <Override PartName="/ppt/notesSlides/notesSlide232.xml" ContentType="application/vnd.openxmlformats-officedocument.presentationml.notesSlide+xml"/>
  <Override PartName="/ppt/slides/slide148.xml" ContentType="application/vnd.openxmlformats-officedocument.presentationml.slide+xml"/>
  <Override PartName="/ppt/slides/slide195.xml" ContentType="application/vnd.openxmlformats-officedocument.presentationml.slide+xml"/>
  <Override PartName="/ppt/slides/slide200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210.xml" ContentType="application/vnd.openxmlformats-officedocument.presentationml.notesSlide+xml"/>
  <Override PartName="/ppt/slides/slide89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73.xml" ContentType="application/vnd.openxmlformats-officedocument.presentationml.slide+xml"/>
  <Override PartName="/ppt/slides/slide184.xml" ContentType="application/vnd.openxmlformats-officedocument.presentationml.slide+xml"/>
  <Override PartName="/ppt/notesSlides/notesSlide147.xml" ContentType="application/vnd.openxmlformats-officedocument.presentationml.notesSlide+xml"/>
  <Override PartName="/ppt/notesSlides/notesSlide194.xml" ContentType="application/vnd.openxmlformats-officedocument.presentationml.notesSlide+xml"/>
  <Override PartName="/ppt/slides/slide78.xml" ContentType="application/vnd.openxmlformats-officedocument.presentationml.slide+xml"/>
  <Override PartName="/ppt/slides/slide115.xml" ContentType="application/vnd.openxmlformats-officedocument.presentationml.slide+xml"/>
  <Override PartName="/ppt/slides/slide162.xml" ContentType="application/vnd.openxmlformats-officedocument.presentationml.slide+xml"/>
  <Override PartName="/ppt/notesSlides/notesSlide12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72.xml" ContentType="application/vnd.openxmlformats-officedocument.presentationml.notesSlide+xml"/>
  <Override PartName="/ppt/notesSlides/notesSlide183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104.xml" ContentType="application/vnd.openxmlformats-officedocument.presentationml.slide+xml"/>
  <Override PartName="/ppt/slides/slide151.xml" ContentType="application/vnd.openxmlformats-officedocument.presentationml.slide+xml"/>
  <Override PartName="/ppt/slides/slide238.xml" ContentType="application/vnd.openxmlformats-officedocument.presentationml.slide+xml"/>
  <Override PartName="/ppt/slides/slide24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248.xml" ContentType="application/vnd.openxmlformats-officedocument.presentationml.notesSlide+xml"/>
  <Override PartName="/ppt/notesSlides/notesSlide25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5.xml" ContentType="application/vnd.openxmlformats-officedocument.presentationml.slide+xml"/>
  <Override PartName="/ppt/slides/slide92.xml" ContentType="application/vnd.openxmlformats-officedocument.presentationml.slide+xml"/>
  <Override PartName="/ppt/slides/slide140.xml" ContentType="application/vnd.openxmlformats-officedocument.presentationml.slide+xml"/>
  <Override PartName="/ppt/slides/slide227.xml" ContentType="application/vnd.openxmlformats-officedocument.presentationml.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237.xml" ContentType="application/vnd.openxmlformats-officedocument.presentationml.notesSlide+xml"/>
  <Override PartName="/ppt/slides/slide34.xml" ContentType="application/vnd.openxmlformats-officedocument.presentationml.slide+xml"/>
  <Override PartName="/ppt/slides/slide81.xml" ContentType="application/vnd.openxmlformats-officedocument.presentationml.slide+xml"/>
  <Override PartName="/ppt/slides/slide216.xml" ContentType="application/vnd.openxmlformats-officedocument.presentationml.slide+xml"/>
  <Override PartName="/ppt/slides/slide263.xml" ContentType="application/vnd.openxmlformats-officedocument.presentationml.slide+xml"/>
  <Override PartName="/ppt/notesSlides/notesSlide36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22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70.xml" ContentType="application/vnd.openxmlformats-officedocument.presentationml.slide+xml"/>
  <Override PartName="/ppt/slides/slide189.xml" ContentType="application/vnd.openxmlformats-officedocument.presentationml.slide+xml"/>
  <Override PartName="/ppt/slides/slide205.xml" ContentType="application/vnd.openxmlformats-officedocument.presentationml.slide+xml"/>
  <Override PartName="/ppt/slides/slide241.xml" ContentType="application/vnd.openxmlformats-officedocument.presentationml.slide+xml"/>
  <Override PartName="/ppt/slides/slide252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199.xml" ContentType="application/vnd.openxmlformats-officedocument.presentationml.notesSlide+xml"/>
  <Override PartName="/ppt/notesSlides/notesSlide215.xml" ContentType="application/vnd.openxmlformats-officedocument.presentationml.notesSlide+xml"/>
  <Override PartName="/ppt/notesSlides/notesSlide262.xml" ContentType="application/vnd.openxmlformats-officedocument.presentationml.notesSlide+xml"/>
  <Override PartName="/ppt/slides/slide12.xml" ContentType="application/vnd.openxmlformats-officedocument.presentationml.slide+xml"/>
  <Override PartName="/ppt/slides/slide178.xml" ContentType="application/vnd.openxmlformats-officedocument.presentationml.slide+xml"/>
  <Override PartName="/ppt/slides/slide2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188.xml" ContentType="application/vnd.openxmlformats-officedocument.presentationml.notesSlide+xml"/>
  <Override PartName="/ppt/notesSlides/notesSlide204.xml" ContentType="application/vnd.openxmlformats-officedocument.presentationml.notesSlide+xml"/>
  <Override PartName="/ppt/notesSlides/notesSlide240.xml" ContentType="application/vnd.openxmlformats-officedocument.presentationml.notesSlide+xml"/>
  <Override PartName="/ppt/notesSlides/notesSlide251.xml" ContentType="application/vnd.openxmlformats-officedocument.presentationml.notesSlide+xml"/>
  <Override PartName="/ppt/slides/slide167.xml" ContentType="application/vnd.openxmlformats-officedocument.presentationml.slide+xml"/>
  <Override PartName="/ppt/notesSlides/notesSlide50.xml" ContentType="application/vnd.openxmlformats-officedocument.presentationml.notesSlide+xml"/>
  <Override PartName="/ppt/notesSlides/notesSlide177.xml" ContentType="application/vnd.openxmlformats-officedocument.presentationml.notesSlide+xml"/>
  <Override PartName="/ppt/slides/slide109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92.xml" ContentType="application/vnd.openxmlformats-officedocument.presentationml.slide+xml"/>
  <Override PartName="/ppt/notesSlides/notesSlide10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66.xml" ContentType="application/vnd.openxmlformats-officedocument.presentationml.notesSlide+xml"/>
  <Override PartName="/ppt/slides/slide97.xml" ContentType="application/vnd.openxmlformats-officedocument.presentationml.slide+xml"/>
  <Override PartName="/ppt/slides/slide134.xml" ContentType="application/vnd.openxmlformats-officedocument.presentationml.slide+xml"/>
  <Override PartName="/ppt/slides/slide181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91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23.xml" ContentType="application/vnd.openxmlformats-officedocument.presentationml.slide+xml"/>
  <Override PartName="/ppt/slides/slide170.xml" ContentType="application/vnd.openxmlformats-officedocument.presentationml.slide+xml"/>
  <Override PartName="/ppt/slides/slide257.xml" ContentType="application/vnd.openxmlformats-officedocument.presentationml.slide+xml"/>
  <Override PartName="/ppt/slides/slide268.xml" ContentType="application/vnd.openxmlformats-officedocument.presentationml.slide+xml"/>
  <Override PartName="/ppt/notesSlides/notesSlide88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80.xml" ContentType="application/vnd.openxmlformats-officedocument.presentationml.notesSlide+xml"/>
  <Override PartName="/ppt/notesSlides/notesSlide267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64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246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209.xml" ContentType="application/vnd.openxmlformats-officedocument.presentationml.notesSlide+xml"/>
  <Override PartName="/ppt/notesSlides/notesSlide256.xml" ContentType="application/vnd.openxmlformats-officedocument.presentationml.notesSlide+xml"/>
  <Override PartName="/ppt/slides/slide53.xml" ContentType="application/vnd.openxmlformats-officedocument.presentationml.slide+xml"/>
  <Override PartName="/ppt/slides/slide235.xml" ContentType="application/vnd.openxmlformats-officedocument.presentationml.slide+xml"/>
  <Override PartName="/ppt/notesSlides/notesSlide55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245.xml" ContentType="application/vnd.openxmlformats-officedocument.presentationml.notes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213.xml" ContentType="application/vnd.openxmlformats-officedocument.presentationml.slide+xml"/>
  <Override PartName="/ppt/slides/slide224.xml" ContentType="application/vnd.openxmlformats-officedocument.presentationml.slide+xml"/>
  <Override PartName="/ppt/slides/slide260.xml" ContentType="application/vnd.openxmlformats-officedocument.presentationml.slide+xml"/>
  <Override PartName="/ppt/notesSlides/notesSlide44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223.xml" ContentType="application/vnd.openxmlformats-officedocument.presentationml.notesSlide+xml"/>
  <Override PartName="/ppt/notesSlides/notesSlide234.xml" ContentType="application/vnd.openxmlformats-officedocument.presentationml.notesSlide+xml"/>
  <Override PartName="/ppt/notesSlides/notesSlide270.xml" ContentType="application/vnd.openxmlformats-officedocument.presentationml.notesSlide+xml"/>
  <Override PartName="/ppt/slides/slide20.xml" ContentType="application/vnd.openxmlformats-officedocument.presentationml.slide+xml"/>
  <Override PartName="/ppt/slides/slide197.xml" ContentType="application/vnd.openxmlformats-officedocument.presentationml.slide+xml"/>
  <Override PartName="/ppt/slides/slide202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212.xml" ContentType="application/vnd.openxmlformats-officedocument.presentationml.notesSlide+xml"/>
  <Override PartName="/ppt/slides/slide139.xml" ContentType="application/vnd.openxmlformats-officedocument.presentationml.slide+xml"/>
  <Override PartName="/ppt/slides/slide186.xml" ContentType="application/vnd.openxmlformats-officedocument.presentationml.slide+xml"/>
  <Override PartName="/ppt/notesSlides/notesSlide11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96.xml" ContentType="application/vnd.openxmlformats-officedocument.presentationml.notesSlide+xml"/>
  <Override PartName="/ppt/notesSlides/notesSlide201.xml" ContentType="application/vnd.openxmlformats-officedocument.presentationml.notes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notesSlides/notesSlide12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74.xml" ContentType="application/vnd.openxmlformats-officedocument.presentationml.notesSlide+xml"/>
  <Override PartName="/ppt/notesSlides/notesSlide185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106.xml" ContentType="application/vnd.openxmlformats-officedocument.presentationml.slide+xml"/>
  <Override PartName="/ppt/slides/slide153.xml" ContentType="application/vnd.openxmlformats-officedocument.presentationml.slide+xml"/>
  <Override PartName="/ppt/notesSlides/notesSlide116.xml" ContentType="application/vnd.openxmlformats-officedocument.presentationml.notesSlide+xml"/>
  <Override PartName="/ppt/notesSlides/notesSlide163.xml" ContentType="application/vnd.openxmlformats-officedocument.presentationml.notesSlide+xml"/>
  <Override PartName="/ppt/slides/slide58.xml" ContentType="application/vnd.openxmlformats-officedocument.presentationml.slide+xml"/>
  <Override PartName="/ppt/slides/slide229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5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31.xml" ContentType="application/vnd.openxmlformats-officedocument.presentationml.slide+xml"/>
  <Override PartName="/ppt/notesSlides/notesSlide49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228.xml" ContentType="application/vnd.openxmlformats-officedocument.presentationml.notesSlide+xml"/>
  <Override PartName="/ppt/slides/slide207.xml" ContentType="application/vnd.openxmlformats-officedocument.presentationml.slide+xml"/>
  <Override PartName="/ppt/slides/slide254.xml" ContentType="application/vnd.openxmlformats-officedocument.presentationml.slide+xml"/>
  <Override PartName="/ppt/notesSlides/notesSlide27.xml" ContentType="application/vnd.openxmlformats-officedocument.presentationml.notesSlide+xml"/>
  <Override PartName="/ppt/notesSlides/notesSlide74.xml" ContentType="application/vnd.openxmlformats-officedocument.presentationml.notesSlide+xml"/>
  <Override PartName="/ppt/slides/slide14.xml" ContentType="application/vnd.openxmlformats-officedocument.presentationml.slide+xml"/>
  <Override PartName="/ppt/slides/slide61.xml" ContentType="application/vnd.openxmlformats-officedocument.presentationml.slide+xml"/>
  <Override PartName="/ppt/slides/slide2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206.xml" ContentType="application/vnd.openxmlformats-officedocument.presentationml.notesSlide+xml"/>
  <Override PartName="/ppt/notesSlides/notesSlide253.xml" ContentType="application/vnd.openxmlformats-officedocument.presentationml.notesSlide+xml"/>
  <Override PartName="/ppt/slides/slide169.xml" ContentType="application/vnd.openxmlformats-officedocument.presentationml.slide+xml"/>
  <Override PartName="/ppt/tableStyles.xml" ContentType="application/vnd.openxmlformats-officedocument.presentationml.tableStyles+xml"/>
  <Override PartName="/ppt/notesSlides/notesSlide52.xml" ContentType="application/vnd.openxmlformats-officedocument.presentationml.notesSlide+xml"/>
  <Override PartName="/ppt/notesSlides/notesSlide231.xml" ContentType="application/vnd.openxmlformats-officedocument.presentationml.notesSlide+xml"/>
  <Override PartName="/ppt/slides/slide147.xml" ContentType="application/vnd.openxmlformats-officedocument.presentationml.slide+xml"/>
  <Override PartName="/ppt/slides/slide194.xml" ContentType="application/vnd.openxmlformats-officedocument.presentationml.slide+xml"/>
  <Override PartName="/ppt/slides/slide210.xml" ContentType="application/vnd.openxmlformats-officedocument.presentationml.slide+xml"/>
  <Override PartName="/ppt/notesSlides/notesSlide30.xml" ContentType="application/vnd.openxmlformats-officedocument.presentationml.notesSlide+xml"/>
  <Override PartName="/ppt/notesSlides/notesSlide168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146.xml" ContentType="application/vnd.openxmlformats-officedocument.presentationml.notesSlide+xml"/>
  <Override PartName="/ppt/notesSlides/notesSlide193.xml" ContentType="application/vnd.openxmlformats-officedocument.presentationml.notesSlide+xml"/>
  <Override PartName="/ppt/slides/slide77.xml" ContentType="application/vnd.openxmlformats-officedocument.presentationml.slide+xml"/>
  <Override PartName="/ppt/slides/slide125.xml" ContentType="application/vnd.openxmlformats-officedocument.presentationml.slide+xml"/>
  <Override PartName="/ppt/slides/slide172.xml" ContentType="application/vnd.openxmlformats-officedocument.presentationml.slide+xml"/>
  <Override PartName="/ppt/notesSlides/notesSlide269.xml" ContentType="application/vnd.openxmlformats-officedocument.presentationml.notesSlide+xml"/>
  <Override PartName="/ppt/slides/slide5.xml" ContentType="application/vnd.openxmlformats-officedocument.presentationml.slide+xml"/>
  <Override PartName="/ppt/slides/slide103.xml" ContentType="application/vnd.openxmlformats-officedocument.presentationml.slide+xml"/>
  <Override PartName="/ppt/slides/slide150.xml" ContentType="application/vnd.openxmlformats-officedocument.presentationml.slide+xml"/>
  <Override PartName="/ppt/slides/slide2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68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71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102.xml" ContentType="application/vnd.openxmlformats-officedocument.presentationml.notesSlide+xml"/>
  <Override PartName="/ppt/notesSlides/notesSlide247.xml" ContentType="application/vnd.openxmlformats-officedocument.presentationml.notesSlide+xml"/>
  <Override PartName="/ppt/slides/slide33.xml" ContentType="application/vnd.openxmlformats-officedocument.presentationml.slide+xml"/>
  <Override PartName="/ppt/slides/slide80.xml" ContentType="application/vnd.openxmlformats-officedocument.presentationml.slide+xml"/>
  <Override PartName="/ppt/slides/slide226.xml" ContentType="application/vnd.openxmlformats-officedocument.presentationml.slide+xml"/>
  <Override PartName="/ppt/notesSlides/notesSlide46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22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04.xml" ContentType="application/vnd.openxmlformats-officedocument.presentationml.slide+xml"/>
  <Override PartName="/ppt/slides/slide2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8.xml" ContentType="application/vnd.openxmlformats-officedocument.presentationml.slide+xml"/>
  <Override PartName="/ppt/notesSlides/notesSlide203.xml" ContentType="application/vnd.openxmlformats-officedocument.presentationml.notesSlide+xml"/>
  <Override PartName="/ppt/notesSlides/notesSlide250.xml" ContentType="application/vnd.openxmlformats-officedocument.presentationml.notesSlide+xml"/>
  <Override PartName="/ppt/slides/slide119.xml" ContentType="application/vnd.openxmlformats-officedocument.presentationml.slide+xml"/>
  <Override PartName="/ppt/slides/slide166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8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65.xml" ContentType="application/vnd.openxmlformats-officedocument.presentationml.notesSlide+xml"/>
  <Override PartName="/ppt/slides/slide49.xml" ContentType="application/vnd.openxmlformats-officedocument.presentationml.slide+xml"/>
  <Override PartName="/ppt/slides/slide96.xml" ContentType="application/vnd.openxmlformats-officedocument.presentationml.slide+xml"/>
  <Override PartName="/ppt/slides/slide144.xml" ContentType="application/vnd.openxmlformats-officedocument.presentationml.slide+xml"/>
  <Override PartName="/ppt/slides/slide191.xml" ContentType="application/vnd.openxmlformats-officedocument.presentationml.slide+xml"/>
  <Override PartName="/ppt/slides/slide122.xml" ContentType="application/vnd.openxmlformats-officedocument.presentationml.slide+xml"/>
  <Override PartName="/ppt/slides/slide267.xml" ContentType="application/vnd.openxmlformats-officedocument.presentationml.slide+xml"/>
  <Override PartName="/ppt/notesSlides/notesSlide87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90.xml" ContentType="application/vnd.openxmlformats-officedocument.presentationml.notesSlide+xml"/>
  <Override PartName="/ppt/slides/slide27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121.xml" ContentType="application/vnd.openxmlformats-officedocument.presentationml.notesSlide+xml"/>
  <Override PartName="/ppt/notesSlides/notesSlide219.xml" ContentType="application/vnd.openxmlformats-officedocument.presentationml.notesSlide+xml"/>
  <Override PartName="/ppt/notesSlides/notesSlide266.xml" ContentType="application/vnd.openxmlformats-officedocument.presentationml.notesSlide+xml"/>
  <Override PartName="/ppt/slides/slide2.xml" ContentType="application/vnd.openxmlformats-officedocument.presentationml.slide+xml"/>
  <Override PartName="/ppt/slides/slide52.xml" ContentType="application/vnd.openxmlformats-officedocument.presentationml.slide+xml"/>
  <Override PartName="/ppt/slides/slide100.xml" ContentType="application/vnd.openxmlformats-officedocument.presentationml.slide+xml"/>
  <Override PartName="/ppt/slides/slide245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244.xml" ContentType="application/vnd.openxmlformats-officedocument.presentationml.notesSlide+xml"/>
  <Override PartName="/ppt/slides/slide223.xml" ContentType="application/vnd.openxmlformats-officedocument.presentationml.slide+xml"/>
  <Override PartName="/ppt/slides/slide270.xml" ContentType="application/vnd.openxmlformats-officedocument.presentationml.slide+xml"/>
  <Override PartName="/ppt/notesSlides/notesSlide43.xml" ContentType="application/vnd.openxmlformats-officedocument.presentationml.notesSlide+xml"/>
  <Override PartName="/ppt/notesSlides/notesSlide90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222.xml" ContentType="application/vnd.openxmlformats-officedocument.presentationml.notesSlide+xml"/>
  <Override PartName="/ppt/slides/slide138.xml" ContentType="application/vnd.openxmlformats-officedocument.presentationml.slide+xml"/>
  <Override PartName="/ppt/slides/slide185.xml" ContentType="application/vnd.openxmlformats-officedocument.presentationml.slide+xml"/>
  <Override PartName="/ppt/slides/slide201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200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84.xml" ContentType="application/vnd.openxmlformats-officedocument.presentationml.notesSlide+xml"/>
  <Override PartName="/ppt/slides/slide68.xml" ContentType="application/vnd.openxmlformats-officedocument.presentationml.slide+xml"/>
  <Override PartName="/ppt/slides/slide116.xml" ContentType="application/vnd.openxmlformats-officedocument.presentationml.slide+xml"/>
  <Override PartName="/ppt/slides/slide163.xml" ContentType="application/vnd.openxmlformats-officedocument.presentationml.slide+xml"/>
  <Override PartName="/ppt/slides/slide141.xml" ContentType="application/vnd.openxmlformats-officedocument.presentationml.slide+xml"/>
  <Override PartName="/ppt/slides/slide239.xml" ContentType="application/vnd.openxmlformats-officedocument.presentationml.slide+xml"/>
  <Override PartName="/ppt/notesSlides/notesSlide59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62.xml" ContentType="application/vnd.openxmlformats-officedocument.presentationml.notesSlide+xml"/>
  <Override PartName="/ppt/slides/slide46.xml" ContentType="application/vnd.openxmlformats-officedocument.presentationml.slide+xml"/>
  <Override PartName="/ppt/slides/slide93.xml" ContentType="application/vnd.openxmlformats-officedocument.presentationml.slide+xml"/>
  <Override PartName="/ppt/slides/slide217.xml" ContentType="application/vnd.openxmlformats-officedocument.presentationml.slide+xml"/>
  <Override PartName="/ppt/slides/slide264.xml" ContentType="application/vnd.openxmlformats-officedocument.presentationml.slide+xml"/>
  <Override PartName="/ppt/notesSlides/notesSlide140.xml" ContentType="application/vnd.openxmlformats-officedocument.presentationml.notesSlide+xml"/>
  <Override PartName="/ppt/notesSlides/notesSlide238.xml" ContentType="application/vnd.openxmlformats-officedocument.presentationml.notesSlide+xml"/>
  <Override PartName="/ppt/slides/slide24.xml" ContentType="application/vnd.openxmlformats-officedocument.presentationml.slide+xml"/>
  <Override PartName="/ppt/slides/slide71.xml" ContentType="application/vnd.openxmlformats-officedocument.presentationml.slide+xml"/>
  <Override PartName="/ppt/notesSlides/notesSlide37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216.xml" ContentType="application/vnd.openxmlformats-officedocument.presentationml.notesSlide+xml"/>
  <Override PartName="/ppt/notesSlides/notesSlide263.xml" ContentType="application/vnd.openxmlformats-officedocument.presentationml.notesSlide+xml"/>
  <Override PartName="/ppt/slides/slide2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179.xml" ContentType="application/vnd.openxmlformats-officedocument.presentationml.slide+xml"/>
  <Override PartName="/ppt/notesSlides/notesSlide178.xml" ContentType="application/vnd.openxmlformats-officedocument.presentationml.notesSlide+xml"/>
  <Override PartName="/ppt/notesSlides/notesSlide241.xml" ContentType="application/vnd.openxmlformats-officedocument.presentationml.notesSlide+xml"/>
  <Override PartName="/ppt/slides/slide157.xml" ContentType="application/vnd.openxmlformats-officedocument.presentationml.slide+xml"/>
  <Override PartName="/ppt/slides/slide220.xml" ContentType="application/vnd.openxmlformats-officedocument.presentationml.slide+xml"/>
  <Override PartName="/ppt/notesSlides/notesSlide4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7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  <p:sldId id="390" r:id="rId136"/>
    <p:sldId id="391" r:id="rId137"/>
    <p:sldId id="392" r:id="rId138"/>
    <p:sldId id="393" r:id="rId139"/>
    <p:sldId id="394" r:id="rId140"/>
    <p:sldId id="395" r:id="rId141"/>
    <p:sldId id="396" r:id="rId142"/>
    <p:sldId id="397" r:id="rId143"/>
    <p:sldId id="398" r:id="rId144"/>
    <p:sldId id="399" r:id="rId145"/>
    <p:sldId id="400" r:id="rId146"/>
    <p:sldId id="401" r:id="rId147"/>
    <p:sldId id="402" r:id="rId148"/>
    <p:sldId id="403" r:id="rId149"/>
    <p:sldId id="404" r:id="rId150"/>
    <p:sldId id="405" r:id="rId151"/>
    <p:sldId id="406" r:id="rId152"/>
    <p:sldId id="407" r:id="rId153"/>
    <p:sldId id="408" r:id="rId154"/>
    <p:sldId id="409" r:id="rId155"/>
    <p:sldId id="410" r:id="rId156"/>
    <p:sldId id="411" r:id="rId157"/>
    <p:sldId id="412" r:id="rId158"/>
    <p:sldId id="413" r:id="rId159"/>
    <p:sldId id="414" r:id="rId160"/>
    <p:sldId id="415" r:id="rId161"/>
    <p:sldId id="416" r:id="rId162"/>
    <p:sldId id="417" r:id="rId163"/>
    <p:sldId id="418" r:id="rId164"/>
    <p:sldId id="419" r:id="rId165"/>
    <p:sldId id="420" r:id="rId166"/>
    <p:sldId id="421" r:id="rId167"/>
    <p:sldId id="422" r:id="rId168"/>
    <p:sldId id="423" r:id="rId169"/>
    <p:sldId id="424" r:id="rId170"/>
    <p:sldId id="425" r:id="rId171"/>
    <p:sldId id="426" r:id="rId172"/>
    <p:sldId id="427" r:id="rId173"/>
    <p:sldId id="428" r:id="rId174"/>
    <p:sldId id="429" r:id="rId175"/>
    <p:sldId id="430" r:id="rId176"/>
    <p:sldId id="431" r:id="rId177"/>
    <p:sldId id="432" r:id="rId178"/>
    <p:sldId id="433" r:id="rId179"/>
    <p:sldId id="434" r:id="rId180"/>
    <p:sldId id="435" r:id="rId181"/>
    <p:sldId id="436" r:id="rId182"/>
    <p:sldId id="437" r:id="rId183"/>
    <p:sldId id="438" r:id="rId184"/>
    <p:sldId id="439" r:id="rId185"/>
    <p:sldId id="440" r:id="rId186"/>
    <p:sldId id="441" r:id="rId187"/>
    <p:sldId id="442" r:id="rId188"/>
    <p:sldId id="443" r:id="rId189"/>
    <p:sldId id="444" r:id="rId190"/>
    <p:sldId id="445" r:id="rId191"/>
    <p:sldId id="446" r:id="rId192"/>
    <p:sldId id="447" r:id="rId193"/>
    <p:sldId id="448" r:id="rId194"/>
    <p:sldId id="449" r:id="rId195"/>
    <p:sldId id="450" r:id="rId196"/>
    <p:sldId id="451" r:id="rId197"/>
    <p:sldId id="452" r:id="rId198"/>
    <p:sldId id="453" r:id="rId199"/>
    <p:sldId id="454" r:id="rId200"/>
    <p:sldId id="455" r:id="rId201"/>
    <p:sldId id="456" r:id="rId202"/>
    <p:sldId id="457" r:id="rId203"/>
    <p:sldId id="458" r:id="rId204"/>
    <p:sldId id="459" r:id="rId205"/>
    <p:sldId id="460" r:id="rId206"/>
    <p:sldId id="461" r:id="rId207"/>
    <p:sldId id="462" r:id="rId208"/>
    <p:sldId id="463" r:id="rId209"/>
    <p:sldId id="464" r:id="rId210"/>
    <p:sldId id="465" r:id="rId211"/>
    <p:sldId id="466" r:id="rId212"/>
    <p:sldId id="467" r:id="rId213"/>
    <p:sldId id="468" r:id="rId214"/>
    <p:sldId id="469" r:id="rId215"/>
    <p:sldId id="470" r:id="rId216"/>
    <p:sldId id="471" r:id="rId217"/>
    <p:sldId id="472" r:id="rId218"/>
    <p:sldId id="473" r:id="rId219"/>
    <p:sldId id="474" r:id="rId220"/>
    <p:sldId id="475" r:id="rId221"/>
    <p:sldId id="476" r:id="rId222"/>
    <p:sldId id="477" r:id="rId223"/>
    <p:sldId id="478" r:id="rId224"/>
    <p:sldId id="479" r:id="rId225"/>
    <p:sldId id="480" r:id="rId226"/>
    <p:sldId id="481" r:id="rId227"/>
    <p:sldId id="482" r:id="rId228"/>
    <p:sldId id="483" r:id="rId229"/>
    <p:sldId id="484" r:id="rId230"/>
    <p:sldId id="485" r:id="rId231"/>
    <p:sldId id="486" r:id="rId232"/>
    <p:sldId id="487" r:id="rId233"/>
    <p:sldId id="488" r:id="rId234"/>
    <p:sldId id="489" r:id="rId235"/>
    <p:sldId id="490" r:id="rId236"/>
    <p:sldId id="491" r:id="rId237"/>
    <p:sldId id="492" r:id="rId238"/>
    <p:sldId id="493" r:id="rId239"/>
    <p:sldId id="494" r:id="rId240"/>
    <p:sldId id="495" r:id="rId241"/>
    <p:sldId id="496" r:id="rId242"/>
    <p:sldId id="497" r:id="rId243"/>
    <p:sldId id="498" r:id="rId244"/>
    <p:sldId id="499" r:id="rId245"/>
    <p:sldId id="500" r:id="rId246"/>
    <p:sldId id="501" r:id="rId247"/>
    <p:sldId id="502" r:id="rId248"/>
    <p:sldId id="503" r:id="rId249"/>
    <p:sldId id="504" r:id="rId250"/>
    <p:sldId id="505" r:id="rId251"/>
    <p:sldId id="506" r:id="rId252"/>
    <p:sldId id="507" r:id="rId253"/>
    <p:sldId id="508" r:id="rId254"/>
    <p:sldId id="509" r:id="rId255"/>
    <p:sldId id="510" r:id="rId256"/>
    <p:sldId id="511" r:id="rId257"/>
    <p:sldId id="512" r:id="rId258"/>
    <p:sldId id="513" r:id="rId259"/>
    <p:sldId id="514" r:id="rId260"/>
    <p:sldId id="515" r:id="rId261"/>
    <p:sldId id="516" r:id="rId262"/>
    <p:sldId id="517" r:id="rId263"/>
    <p:sldId id="518" r:id="rId264"/>
    <p:sldId id="519" r:id="rId265"/>
    <p:sldId id="520" r:id="rId266"/>
    <p:sldId id="521" r:id="rId267"/>
    <p:sldId id="522" r:id="rId268"/>
    <p:sldId id="523" r:id="rId269"/>
    <p:sldId id="524" r:id="rId270"/>
    <p:sldId id="525" r:id="rId27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268" Type="http://schemas.openxmlformats.org/officeDocument/2006/relationships/slide" Target="slides/slide267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58" Type="http://schemas.openxmlformats.org/officeDocument/2006/relationships/slide" Target="slides/slide257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269" Type="http://schemas.openxmlformats.org/officeDocument/2006/relationships/slide" Target="slides/slide268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270" Type="http://schemas.openxmlformats.org/officeDocument/2006/relationships/slide" Target="slides/slide269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slide" Target="slides/slide222.xml"/><Relationship Id="rId228" Type="http://schemas.openxmlformats.org/officeDocument/2006/relationships/slide" Target="slides/slide227.xml"/><Relationship Id="rId244" Type="http://schemas.openxmlformats.org/officeDocument/2006/relationships/slide" Target="slides/slide243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265" Type="http://schemas.openxmlformats.org/officeDocument/2006/relationships/slide" Target="slides/slide264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34" Type="http://schemas.openxmlformats.org/officeDocument/2006/relationships/slide" Target="slides/slide233.xml"/><Relationship Id="rId239" Type="http://schemas.openxmlformats.org/officeDocument/2006/relationships/slide" Target="slides/slide238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0" Type="http://schemas.openxmlformats.org/officeDocument/2006/relationships/slide" Target="slides/slide249.xml"/><Relationship Id="rId255" Type="http://schemas.openxmlformats.org/officeDocument/2006/relationships/slide" Target="slides/slide254.xml"/><Relationship Id="rId271" Type="http://schemas.openxmlformats.org/officeDocument/2006/relationships/slide" Target="slides/slide270.xml"/><Relationship Id="rId276" Type="http://schemas.openxmlformats.org/officeDocument/2006/relationships/tableStyles" Target="tableStyles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0" Type="http://schemas.openxmlformats.org/officeDocument/2006/relationships/slide" Target="slides/slide239.xml"/><Relationship Id="rId245" Type="http://schemas.openxmlformats.org/officeDocument/2006/relationships/slide" Target="slides/slide244.xml"/><Relationship Id="rId261" Type="http://schemas.openxmlformats.org/officeDocument/2006/relationships/slide" Target="slides/slide260.xml"/><Relationship Id="rId266" Type="http://schemas.openxmlformats.org/officeDocument/2006/relationships/slide" Target="slides/slide265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slide" Target="slides/slide234.xml"/><Relationship Id="rId251" Type="http://schemas.openxmlformats.org/officeDocument/2006/relationships/slide" Target="slides/slide250.xml"/><Relationship Id="rId256" Type="http://schemas.openxmlformats.org/officeDocument/2006/relationships/slide" Target="slides/slide255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72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241" Type="http://schemas.openxmlformats.org/officeDocument/2006/relationships/slide" Target="slides/slide240.xml"/><Relationship Id="rId246" Type="http://schemas.openxmlformats.org/officeDocument/2006/relationships/slide" Target="slides/slide245.xml"/><Relationship Id="rId267" Type="http://schemas.openxmlformats.org/officeDocument/2006/relationships/slide" Target="slides/slide266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262" Type="http://schemas.openxmlformats.org/officeDocument/2006/relationships/slide" Target="slides/slide26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273" Type="http://schemas.openxmlformats.org/officeDocument/2006/relationships/presProps" Target="presProps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4" Type="http://schemas.openxmlformats.org/officeDocument/2006/relationships/viewProps" Target="viewProps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27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0.xml"/><Relationship Id="rId1" Type="http://schemas.openxmlformats.org/officeDocument/2006/relationships/notesMaster" Target="../notesMasters/notesMaster1.xml"/></Relationships>
</file>

<file path=ppt/notesSlides/_rels/notesSlide1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1.xml"/><Relationship Id="rId1" Type="http://schemas.openxmlformats.org/officeDocument/2006/relationships/notesMaster" Target="../notesMasters/notesMaster1.xml"/></Relationships>
</file>

<file path=ppt/notesSlides/_rels/notesSlide1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2.xml"/><Relationship Id="rId1" Type="http://schemas.openxmlformats.org/officeDocument/2006/relationships/notesMaster" Target="../notesMasters/notesMaster1.xml"/></Relationships>
</file>

<file path=ppt/notesSlides/_rels/notesSlide1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3.xml"/><Relationship Id="rId1" Type="http://schemas.openxmlformats.org/officeDocument/2006/relationships/notesMaster" Target="../notesMasters/notesMaster1.xml"/></Relationships>
</file>

<file path=ppt/notesSlides/_rels/notesSlide1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4.xml"/><Relationship Id="rId1" Type="http://schemas.openxmlformats.org/officeDocument/2006/relationships/notesMaster" Target="../notesMasters/notesMaster1.xml"/></Relationships>
</file>

<file path=ppt/notesSlides/_rels/notesSlide1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5.xml"/><Relationship Id="rId1" Type="http://schemas.openxmlformats.org/officeDocument/2006/relationships/notesMaster" Target="../notesMasters/notesMaster1.xml"/></Relationships>
</file>

<file path=ppt/notesSlides/_rels/notesSlide1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6.xml"/><Relationship Id="rId1" Type="http://schemas.openxmlformats.org/officeDocument/2006/relationships/notesMaster" Target="../notesMasters/notesMaster1.xml"/></Relationships>
</file>

<file path=ppt/notesSlides/_rels/notesSlide1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7.xml"/><Relationship Id="rId1" Type="http://schemas.openxmlformats.org/officeDocument/2006/relationships/notesMaster" Target="../notesMasters/notesMaster1.xml"/></Relationships>
</file>

<file path=ppt/notesSlides/_rels/notesSlide1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8.xml"/><Relationship Id="rId1" Type="http://schemas.openxmlformats.org/officeDocument/2006/relationships/notesMaster" Target="../notesMasters/notesMaster1.xml"/></Relationships>
</file>

<file path=ppt/notesSlides/_rels/notesSlide1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0.xml"/><Relationship Id="rId1" Type="http://schemas.openxmlformats.org/officeDocument/2006/relationships/notesMaster" Target="../notesMasters/notesMaster1.xml"/></Relationships>
</file>

<file path=ppt/notesSlides/_rels/notesSlide1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1.xml"/><Relationship Id="rId1" Type="http://schemas.openxmlformats.org/officeDocument/2006/relationships/notesMaster" Target="../notesMasters/notesMaster1.xml"/></Relationships>
</file>

<file path=ppt/notesSlides/_rels/notesSlide1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2.xml"/><Relationship Id="rId1" Type="http://schemas.openxmlformats.org/officeDocument/2006/relationships/notesMaster" Target="../notesMasters/notesMaster1.xml"/></Relationships>
</file>

<file path=ppt/notesSlides/_rels/notesSlide1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3.xml"/><Relationship Id="rId1" Type="http://schemas.openxmlformats.org/officeDocument/2006/relationships/notesMaster" Target="../notesMasters/notesMaster1.xml"/></Relationships>
</file>

<file path=ppt/notesSlides/_rels/notesSlide1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4.xml"/><Relationship Id="rId1" Type="http://schemas.openxmlformats.org/officeDocument/2006/relationships/notesMaster" Target="../notesMasters/notesMaster1.xml"/></Relationships>
</file>

<file path=ppt/notesSlides/_rels/notesSlide1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5.xml"/><Relationship Id="rId1" Type="http://schemas.openxmlformats.org/officeDocument/2006/relationships/notesMaster" Target="../notesMasters/notesMaster1.xml"/></Relationships>
</file>

<file path=ppt/notesSlides/_rels/notesSlide1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6.xml"/><Relationship Id="rId1" Type="http://schemas.openxmlformats.org/officeDocument/2006/relationships/notesMaster" Target="../notesMasters/notesMaster1.xml"/></Relationships>
</file>

<file path=ppt/notesSlides/_rels/notesSlide1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7.xml"/><Relationship Id="rId1" Type="http://schemas.openxmlformats.org/officeDocument/2006/relationships/notesMaster" Target="../notesMasters/notesMaster1.xml"/></Relationships>
</file>

<file path=ppt/notesSlides/_rels/notesSlide1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8.xml"/><Relationship Id="rId1" Type="http://schemas.openxmlformats.org/officeDocument/2006/relationships/notesMaster" Target="../notesMasters/notesMaster1.xml"/></Relationships>
</file>

<file path=ppt/notesSlides/_rels/notesSlide1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0.xml"/><Relationship Id="rId1" Type="http://schemas.openxmlformats.org/officeDocument/2006/relationships/notesMaster" Target="../notesMasters/notesMaster1.xml"/></Relationships>
</file>

<file path=ppt/notesSlides/_rels/notesSlide1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1.xml"/><Relationship Id="rId1" Type="http://schemas.openxmlformats.org/officeDocument/2006/relationships/notesMaster" Target="../notesMasters/notesMaster1.xml"/></Relationships>
</file>

<file path=ppt/notesSlides/_rels/notesSlide1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2.xml"/><Relationship Id="rId1" Type="http://schemas.openxmlformats.org/officeDocument/2006/relationships/notesMaster" Target="../notesMasters/notesMaster1.xml"/></Relationships>
</file>

<file path=ppt/notesSlides/_rels/notesSlide1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3.xml"/><Relationship Id="rId1" Type="http://schemas.openxmlformats.org/officeDocument/2006/relationships/notesMaster" Target="../notesMasters/notesMaster1.xml"/></Relationships>
</file>

<file path=ppt/notesSlides/_rels/notesSlide1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4.xml"/><Relationship Id="rId1" Type="http://schemas.openxmlformats.org/officeDocument/2006/relationships/notesMaster" Target="../notesMasters/notesMaster1.xml"/></Relationships>
</file>

<file path=ppt/notesSlides/_rels/notesSlide1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5.xml"/><Relationship Id="rId1" Type="http://schemas.openxmlformats.org/officeDocument/2006/relationships/notesMaster" Target="../notesMasters/notesMaster1.xml"/></Relationships>
</file>

<file path=ppt/notesSlides/_rels/notesSlide1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6.xml"/><Relationship Id="rId1" Type="http://schemas.openxmlformats.org/officeDocument/2006/relationships/notesMaster" Target="../notesMasters/notesMaster1.xml"/></Relationships>
</file>

<file path=ppt/notesSlides/_rels/notesSlide1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7.xml"/><Relationship Id="rId1" Type="http://schemas.openxmlformats.org/officeDocument/2006/relationships/notesMaster" Target="../notesMasters/notesMaster1.xml"/></Relationships>
</file>

<file path=ppt/notesSlides/_rels/notesSlide1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8.xml"/><Relationship Id="rId1" Type="http://schemas.openxmlformats.org/officeDocument/2006/relationships/notesMaster" Target="../notesMasters/notesMaster1.xml"/></Relationships>
</file>

<file path=ppt/notesSlides/_rels/notesSlide1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0.xml"/><Relationship Id="rId1" Type="http://schemas.openxmlformats.org/officeDocument/2006/relationships/notesMaster" Target="../notesMasters/notesMaster1.xml"/></Relationships>
</file>

<file path=ppt/notesSlides/_rels/notesSlide2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1.xml"/><Relationship Id="rId1" Type="http://schemas.openxmlformats.org/officeDocument/2006/relationships/notesMaster" Target="../notesMasters/notesMaster1.xml"/></Relationships>
</file>

<file path=ppt/notesSlides/_rels/notesSlide2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2.xml"/><Relationship Id="rId1" Type="http://schemas.openxmlformats.org/officeDocument/2006/relationships/notesMaster" Target="../notesMasters/notesMaster1.xml"/></Relationships>
</file>

<file path=ppt/notesSlides/_rels/notesSlide2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3.xml"/><Relationship Id="rId1" Type="http://schemas.openxmlformats.org/officeDocument/2006/relationships/notesMaster" Target="../notesMasters/notesMaster1.xml"/></Relationships>
</file>

<file path=ppt/notesSlides/_rels/notesSlide2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4.xml"/><Relationship Id="rId1" Type="http://schemas.openxmlformats.org/officeDocument/2006/relationships/notesMaster" Target="../notesMasters/notesMaster1.xml"/></Relationships>
</file>

<file path=ppt/notesSlides/_rels/notesSlide2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5.xml"/><Relationship Id="rId1" Type="http://schemas.openxmlformats.org/officeDocument/2006/relationships/notesMaster" Target="../notesMasters/notesMaster1.xml"/></Relationships>
</file>

<file path=ppt/notesSlides/_rels/notesSlide2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6.xml"/><Relationship Id="rId1" Type="http://schemas.openxmlformats.org/officeDocument/2006/relationships/notesMaster" Target="../notesMasters/notesMaster1.xml"/></Relationships>
</file>

<file path=ppt/notesSlides/_rels/notesSlide2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7.xml"/><Relationship Id="rId1" Type="http://schemas.openxmlformats.org/officeDocument/2006/relationships/notesMaster" Target="../notesMasters/notesMaster1.xml"/></Relationships>
</file>

<file path=ppt/notesSlides/_rels/notesSlide2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8.xml"/><Relationship Id="rId1" Type="http://schemas.openxmlformats.org/officeDocument/2006/relationships/notesMaster" Target="../notesMasters/notesMaster1.xml"/></Relationships>
</file>

<file path=ppt/notesSlides/_rels/notesSlide2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0.xml"/><Relationship Id="rId1" Type="http://schemas.openxmlformats.org/officeDocument/2006/relationships/notesMaster" Target="../notesMasters/notesMaster1.xml"/></Relationships>
</file>

<file path=ppt/notesSlides/_rels/notesSlide2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1.xml"/><Relationship Id="rId1" Type="http://schemas.openxmlformats.org/officeDocument/2006/relationships/notesMaster" Target="../notesMasters/notesMaster1.xml"/></Relationships>
</file>

<file path=ppt/notesSlides/_rels/notesSlide2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2.xml"/><Relationship Id="rId1" Type="http://schemas.openxmlformats.org/officeDocument/2006/relationships/notesMaster" Target="../notesMasters/notesMaster1.xml"/></Relationships>
</file>

<file path=ppt/notesSlides/_rels/notesSlide2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3.xml"/><Relationship Id="rId1" Type="http://schemas.openxmlformats.org/officeDocument/2006/relationships/notesMaster" Target="../notesMasters/notesMaster1.xml"/></Relationships>
</file>

<file path=ppt/notesSlides/_rels/notesSlide2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4.xml"/><Relationship Id="rId1" Type="http://schemas.openxmlformats.org/officeDocument/2006/relationships/notesMaster" Target="../notesMasters/notesMaster1.xml"/></Relationships>
</file>

<file path=ppt/notesSlides/_rels/notesSlide2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5.xml"/><Relationship Id="rId1" Type="http://schemas.openxmlformats.org/officeDocument/2006/relationships/notesMaster" Target="../notesMasters/notesMaster1.xml"/></Relationships>
</file>

<file path=ppt/notesSlides/_rels/notesSlide2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6.xml"/><Relationship Id="rId1" Type="http://schemas.openxmlformats.org/officeDocument/2006/relationships/notesMaster" Target="../notesMasters/notesMaster1.xml"/></Relationships>
</file>

<file path=ppt/notesSlides/_rels/notesSlide2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7.xml"/><Relationship Id="rId1" Type="http://schemas.openxmlformats.org/officeDocument/2006/relationships/notesMaster" Target="../notesMasters/notesMaster1.xml"/></Relationships>
</file>

<file path=ppt/notesSlides/_rels/notesSlide2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8.xml"/><Relationship Id="rId1" Type="http://schemas.openxmlformats.org/officeDocument/2006/relationships/notesMaster" Target="../notesMasters/notesMaster1.xml"/></Relationships>
</file>

<file path=ppt/notesSlides/_rels/notesSlide2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0.xml"/><Relationship Id="rId1" Type="http://schemas.openxmlformats.org/officeDocument/2006/relationships/notesMaster" Target="../notesMasters/notesMaster1.xml"/></Relationships>
</file>

<file path=ppt/notesSlides/_rels/notesSlide2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1.xml"/><Relationship Id="rId1" Type="http://schemas.openxmlformats.org/officeDocument/2006/relationships/notesMaster" Target="../notesMasters/notesMaster1.xml"/></Relationships>
</file>

<file path=ppt/notesSlides/_rels/notesSlide2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2.xml"/><Relationship Id="rId1" Type="http://schemas.openxmlformats.org/officeDocument/2006/relationships/notesMaster" Target="../notesMasters/notesMaster1.xml"/></Relationships>
</file>

<file path=ppt/notesSlides/_rels/notesSlide2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3.xml"/><Relationship Id="rId1" Type="http://schemas.openxmlformats.org/officeDocument/2006/relationships/notesMaster" Target="../notesMasters/notesMaster1.xml"/></Relationships>
</file>

<file path=ppt/notesSlides/_rels/notesSlide2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4.xml"/><Relationship Id="rId1" Type="http://schemas.openxmlformats.org/officeDocument/2006/relationships/notesMaster" Target="../notesMasters/notesMaster1.xml"/></Relationships>
</file>

<file path=ppt/notesSlides/_rels/notesSlide2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5.xml"/><Relationship Id="rId1" Type="http://schemas.openxmlformats.org/officeDocument/2006/relationships/notesMaster" Target="../notesMasters/notesMaster1.xml"/></Relationships>
</file>

<file path=ppt/notesSlides/_rels/notesSlide2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6.xml"/><Relationship Id="rId1" Type="http://schemas.openxmlformats.org/officeDocument/2006/relationships/notesMaster" Target="../notesMasters/notesMaster1.xml"/></Relationships>
</file>

<file path=ppt/notesSlides/_rels/notesSlide2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7.xml"/><Relationship Id="rId1" Type="http://schemas.openxmlformats.org/officeDocument/2006/relationships/notesMaster" Target="../notesMasters/notesMaster1.xml"/></Relationships>
</file>

<file path=ppt/notesSlides/_rels/notesSlide2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8.xml"/><Relationship Id="rId1" Type="http://schemas.openxmlformats.org/officeDocument/2006/relationships/notesMaster" Target="../notesMasters/notesMaster1.xml"/></Relationships>
</file>

<file path=ppt/notesSlides/_rels/notesSlide2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0.xml"/><Relationship Id="rId1" Type="http://schemas.openxmlformats.org/officeDocument/2006/relationships/notesMaster" Target="../notesMasters/notesMaster1.xml"/></Relationships>
</file>

<file path=ppt/notesSlides/_rels/notesSlide2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1.xml"/><Relationship Id="rId1" Type="http://schemas.openxmlformats.org/officeDocument/2006/relationships/notesMaster" Target="../notesMasters/notesMaster1.xml"/></Relationships>
</file>

<file path=ppt/notesSlides/_rels/notesSlide2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2.xml"/><Relationship Id="rId1" Type="http://schemas.openxmlformats.org/officeDocument/2006/relationships/notesMaster" Target="../notesMasters/notesMaster1.xml"/></Relationships>
</file>

<file path=ppt/notesSlides/_rels/notesSlide2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3.xml"/><Relationship Id="rId1" Type="http://schemas.openxmlformats.org/officeDocument/2006/relationships/notesMaster" Target="../notesMasters/notesMaster1.xml"/></Relationships>
</file>

<file path=ppt/notesSlides/_rels/notesSlide2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4.xml"/><Relationship Id="rId1" Type="http://schemas.openxmlformats.org/officeDocument/2006/relationships/notesMaster" Target="../notesMasters/notesMaster1.xml"/></Relationships>
</file>

<file path=ppt/notesSlides/_rels/notesSlide2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5.xml"/><Relationship Id="rId1" Type="http://schemas.openxmlformats.org/officeDocument/2006/relationships/notesMaster" Target="../notesMasters/notesMaster1.xml"/></Relationships>
</file>

<file path=ppt/notesSlides/_rels/notesSlide2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6.xml"/><Relationship Id="rId1" Type="http://schemas.openxmlformats.org/officeDocument/2006/relationships/notesMaster" Target="../notesMasters/notesMaster1.xml"/></Relationships>
</file>

<file path=ppt/notesSlides/_rels/notesSlide2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7.xml"/><Relationship Id="rId1" Type="http://schemas.openxmlformats.org/officeDocument/2006/relationships/notesMaster" Target="../notesMasters/notesMaster1.xml"/></Relationships>
</file>

<file path=ppt/notesSlides/_rels/notesSlide2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8.xml"/><Relationship Id="rId1" Type="http://schemas.openxmlformats.org/officeDocument/2006/relationships/notesMaster" Target="../notesMasters/notesMaster1.xml"/></Relationships>
</file>

<file path=ppt/notesSlides/_rels/notesSlide2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0.xml"/><Relationship Id="rId1" Type="http://schemas.openxmlformats.org/officeDocument/2006/relationships/notesMaster" Target="../notesMasters/notesMaster1.xml"/></Relationships>
</file>

<file path=ppt/notesSlides/_rels/notesSlide2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1.xml"/><Relationship Id="rId1" Type="http://schemas.openxmlformats.org/officeDocument/2006/relationships/notesMaster" Target="../notesMasters/notesMaster1.xml"/></Relationships>
</file>

<file path=ppt/notesSlides/_rels/notesSlide2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2.xml"/><Relationship Id="rId1" Type="http://schemas.openxmlformats.org/officeDocument/2006/relationships/notesMaster" Target="../notesMasters/notesMaster1.xml"/></Relationships>
</file>

<file path=ppt/notesSlides/_rels/notesSlide2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3.xml"/><Relationship Id="rId1" Type="http://schemas.openxmlformats.org/officeDocument/2006/relationships/notesMaster" Target="../notesMasters/notesMaster1.xml"/></Relationships>
</file>

<file path=ppt/notesSlides/_rels/notesSlide2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4.xml"/><Relationship Id="rId1" Type="http://schemas.openxmlformats.org/officeDocument/2006/relationships/notesMaster" Target="../notesMasters/notesMaster1.xml"/></Relationships>
</file>

<file path=ppt/notesSlides/_rels/notesSlide2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5.xml"/><Relationship Id="rId1" Type="http://schemas.openxmlformats.org/officeDocument/2006/relationships/notesMaster" Target="../notesMasters/notesMaster1.xml"/></Relationships>
</file>

<file path=ppt/notesSlides/_rels/notesSlide2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6.xml"/><Relationship Id="rId1" Type="http://schemas.openxmlformats.org/officeDocument/2006/relationships/notesMaster" Target="../notesMasters/notesMaster1.xml"/></Relationships>
</file>

<file path=ppt/notesSlides/_rels/notesSlide2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7.xml"/><Relationship Id="rId1" Type="http://schemas.openxmlformats.org/officeDocument/2006/relationships/notesMaster" Target="../notesMasters/notesMaster1.xml"/></Relationships>
</file>

<file path=ppt/notesSlides/_rels/notesSlide2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8.xml"/><Relationship Id="rId1" Type="http://schemas.openxmlformats.org/officeDocument/2006/relationships/notesMaster" Target="../notesMasters/notesMaster1.xml"/></Relationships>
</file>

<file path=ppt/notesSlides/_rels/notesSlide2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0.xml"/><Relationship Id="rId1" Type="http://schemas.openxmlformats.org/officeDocument/2006/relationships/notesMaster" Target="../notesMasters/notesMaster1.xml"/></Relationships>
</file>

<file path=ppt/notesSlides/_rels/notesSlide2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1.xml"/><Relationship Id="rId1" Type="http://schemas.openxmlformats.org/officeDocument/2006/relationships/notesMaster" Target="../notesMasters/notesMaster1.xml"/></Relationships>
</file>

<file path=ppt/notesSlides/_rels/notesSlide2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2.xml"/><Relationship Id="rId1" Type="http://schemas.openxmlformats.org/officeDocument/2006/relationships/notesMaster" Target="../notesMasters/notesMaster1.xml"/></Relationships>
</file>

<file path=ppt/notesSlides/_rels/notesSlide2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3.xml"/><Relationship Id="rId1" Type="http://schemas.openxmlformats.org/officeDocument/2006/relationships/notesMaster" Target="../notesMasters/notesMaster1.xml"/></Relationships>
</file>

<file path=ppt/notesSlides/_rels/notesSlide2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4.xml"/><Relationship Id="rId1" Type="http://schemas.openxmlformats.org/officeDocument/2006/relationships/notesMaster" Target="../notesMasters/notesMaster1.xml"/></Relationships>
</file>

<file path=ppt/notesSlides/_rels/notesSlide2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5.xml"/><Relationship Id="rId1" Type="http://schemas.openxmlformats.org/officeDocument/2006/relationships/notesMaster" Target="../notesMasters/notesMaster1.xml"/></Relationships>
</file>

<file path=ppt/notesSlides/_rels/notesSlide2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6.xml"/><Relationship Id="rId1" Type="http://schemas.openxmlformats.org/officeDocument/2006/relationships/notesMaster" Target="../notesMasters/notesMaster1.xml"/></Relationships>
</file>

<file path=ppt/notesSlides/_rels/notesSlide2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7.xml"/><Relationship Id="rId1" Type="http://schemas.openxmlformats.org/officeDocument/2006/relationships/notesMaster" Target="../notesMasters/notesMaster1.xml"/></Relationships>
</file>

<file path=ppt/notesSlides/_rels/notesSlide2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8.xml"/><Relationship Id="rId1" Type="http://schemas.openxmlformats.org/officeDocument/2006/relationships/notesMaster" Target="../notesMasters/notesMaster1.xml"/></Relationships>
</file>

<file path=ppt/notesSlides/_rels/notesSlide2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0.xml"/><Relationship Id="rId1" Type="http://schemas.openxmlformats.org/officeDocument/2006/relationships/notesMaster" Target="../notesMasters/notesMaster1.xml"/></Relationships>
</file>

<file path=ppt/notesSlides/_rels/notesSlide2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1.xml"/><Relationship Id="rId1" Type="http://schemas.openxmlformats.org/officeDocument/2006/relationships/notesMaster" Target="../notesMasters/notesMaster1.xml"/></Relationships>
</file>

<file path=ppt/notesSlides/_rels/notesSlide2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2.xml"/><Relationship Id="rId1" Type="http://schemas.openxmlformats.org/officeDocument/2006/relationships/notesMaster" Target="../notesMasters/notesMaster1.xml"/></Relationships>
</file>

<file path=ppt/notesSlides/_rels/notesSlide2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3.xml"/><Relationship Id="rId1" Type="http://schemas.openxmlformats.org/officeDocument/2006/relationships/notesMaster" Target="../notesMasters/notesMaster1.xml"/></Relationships>
</file>

<file path=ppt/notesSlides/_rels/notesSlide2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4.xml"/><Relationship Id="rId1" Type="http://schemas.openxmlformats.org/officeDocument/2006/relationships/notesMaster" Target="../notesMasters/notesMaster1.xml"/></Relationships>
</file>

<file path=ppt/notesSlides/_rels/notesSlide2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5.xml"/><Relationship Id="rId1" Type="http://schemas.openxmlformats.org/officeDocument/2006/relationships/notesMaster" Target="../notesMasters/notesMaster1.xml"/></Relationships>
</file>

<file path=ppt/notesSlides/_rels/notesSlide2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6.xml"/><Relationship Id="rId1" Type="http://schemas.openxmlformats.org/officeDocument/2006/relationships/notesMaster" Target="../notesMasters/notesMaster1.xml"/></Relationships>
</file>

<file path=ppt/notesSlides/_rels/notesSlide2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7.xml"/><Relationship Id="rId1" Type="http://schemas.openxmlformats.org/officeDocument/2006/relationships/notesMaster" Target="../notesMasters/notesMaster1.xml"/></Relationships>
</file>

<file path=ppt/notesSlides/_rels/notesSlide2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8.xml"/><Relationship Id="rId1" Type="http://schemas.openxmlformats.org/officeDocument/2006/relationships/notesMaster" Target="../notesMasters/notesMaster1.xml"/></Relationships>
</file>

<file path=ppt/notesSlides/_rels/notesSlide2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Shape 5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7" name="Shape 5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Shape 5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2" name="Shape 5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7" name="Shape 5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Shape 5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2" name="Shape 5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Shape 5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7" name="Shape 5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Shape 5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2" name="Shape 5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Shape 5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7" name="Shape 5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2" name="Shape 5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Shape 5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7" name="Shape 5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Shape 5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2" name="Shape 5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Shape 5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7" name="Shape 5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Shape 6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2" name="Shape 6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Shape 6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7" name="Shape 6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2" name="Shape 6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Shape 6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7" name="Shape 6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Shape 6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2" name="Shape 6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Shape 6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7" name="Shape 6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2" name="Shape 6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Shape 6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37" name="Shape 6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Shape 6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2" name="Shape 6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Shape 6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7" name="Shape 6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Shape 6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2" name="Shape 6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Shape 6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7" name="Shape 6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Shape 6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2" name="Shape 6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Shape 6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7" name="Shape 6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Shape 6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2" name="Shape 6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Shape 6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7" name="Shape 6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" name="Shape 6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2" name="Shape 6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Shape 6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7" name="Shape 6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" name="Shape 6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2" name="Shape 6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" name="Shape 6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7" name="Shape 6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Shape 7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2" name="Shape 7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" name="Shape 7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7" name="Shape 7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" name="Shape 7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2" name="Shape 7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Shape 7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7" name="Shape 7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Shape 7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2" name="Shape 7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Shape 7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7" name="Shape 7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Shape 7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2" name="Shape 7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Shape 7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7" name="Shape 7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Shape 7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2" name="Shape 7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Shape 7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7" name="Shape 7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Shape 7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2" name="Shape 7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" name="Shape 7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7" name="Shape 7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Shape 7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2" name="Shape 7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Shape 7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7" name="Shape 7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Shape 7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2" name="Shape 7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Shape 7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7" name="Shape 7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Shape 7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2" name="Shape 7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" name="Shape 7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7" name="Shape 7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Shape 7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2" name="Shape 7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Shape 7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7" name="Shape 7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Shape 8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2" name="Shape 8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" name="Shape 8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7" name="Shape 8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Shape 8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2" name="Shape 8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" name="Shape 8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17" name="Shape 8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Shape 8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2" name="Shape 8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Shape 8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7" name="Shape 8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Shape 8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2" name="Shape 8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Shape 8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7" name="Shape 8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Shape 8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2" name="Shape 8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" name="Shape 8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7" name="Shape 8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Shape 8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2" name="Shape 8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Shape 8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7" name="Shape 8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" name="Shape 8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2" name="Shape 8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Shape 8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7" name="Shape 8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Shape 8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2" name="Shape 8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Shape 8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7" name="Shape 8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" name="Shape 8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2" name="Shape 8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Shape 8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7" name="Shape 8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" name="Shape 8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92" name="Shape 8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Shape 8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7" name="Shape 8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Shape 9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2" name="Shape 9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" name="Shape 9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7" name="Shape 9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" name="Shape 9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2" name="Shape 9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Shape 9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17" name="Shape 9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Shape 9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2" name="Shape 9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6" name="Shape 9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7" name="Shape 9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" name="Shape 9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2" name="Shape 9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Shape 9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7" name="Shape 9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Shape 9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2" name="Shape 9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Shape 9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7" name="Shape 9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1" name="Shape 9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2" name="Shape 9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Shape 9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7" name="Shape 9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Shape 9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2" name="Shape 9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Shape 9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7" name="Shape 9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Shape 9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2" name="Shape 9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Shape 9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7" name="Shape 9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Shape 9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2" name="Shape 9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Shape 9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7" name="Shape 9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Shape 9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2" name="Shape 9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Shape 9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97" name="Shape 9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" name="Shape 10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2" name="Shape 10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Shape 10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7" name="Shape 10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" name="Shape 10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2" name="Shape 10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" name="Shape 10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7" name="Shape 10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" name="Shape 10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2" name="Shape 10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10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7" name="Shape 10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Shape 10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2" name="Shape 10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Shape 10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7" name="Shape 10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Shape 10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2" name="Shape 10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Shape 10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7" name="Shape 10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Shape 10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2" name="Shape 10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Shape 10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7" name="Shape 10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Shape 10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2" name="Shape 10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Shape 10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67" name="Shape 10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Shape 10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2" name="Shape 10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Shape 10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77" name="Shape 10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Shape 10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2" name="Shape 10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Shape 10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7" name="Shape 10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Shape 10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2" name="Shape 10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Shape 10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7" name="Shape 10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Shape 1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2" name="Shape 1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Shape 11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7" name="Shape 11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Shape 11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2" name="Shape 1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17" name="Shape 1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2" name="Shape 1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27" name="Shape 1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Shape 1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2" name="Shape 1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Shape 1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37" name="Shape 1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Shape 11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2" name="Shape 1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Shape 11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7" name="Shape 1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Shape 1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2" name="Shape 11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Shape 11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7" name="Shape 1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Shape 1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2" name="Shape 1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Shape 1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7" name="Shape 1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Shape 1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2" name="Shape 1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Shape 1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7" name="Shape 1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Shape 1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2" name="Shape 1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Shape 1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7" name="Shape 1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Shape 11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2" name="Shape 1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" name="Shape 1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97" name="Shape 1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1" name="Shape 12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2" name="Shape 1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Shape 12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7" name="Shape 1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Shape 12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2" name="Shape 1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" name="Shape 12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7" name="Shape 1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1" name="Shape 1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22" name="Shape 1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6" name="Shape 12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7" name="Shape 1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1" name="Shape 12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2" name="Shape 1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" name="Shape 12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7" name="Shape 1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" name="Shape 12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2" name="Shape 1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Shape 12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7" name="Shape 1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1" name="Shape 12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2" name="Shape 1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Shape 12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7" name="Shape 1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1" name="Shape 12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2" name="Shape 1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6" name="Shape 12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7" name="Shape 1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Shape 12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2" name="Shape 12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" name="Shape 1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7" name="Shape 1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1" name="Shape 12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2" name="Shape 1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" name="Shape 12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7" name="Shape 1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Shape 12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2" name="Shape 1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Shape 12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7" name="Shape 1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1" name="Shape 13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2" name="Shape 1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6" name="Shape 13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7" name="Shape 1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1" name="Shape 13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2" name="Shape 13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6" name="Shape 13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7" name="Shape 1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" name="Shape 13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2" name="Shape 13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" name="Shape 13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7" name="Shape 1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" name="Shape 13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2" name="Shape 13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6" name="Shape 13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7" name="Shape 1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" name="Shape 13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2" name="Shape 13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6" name="Shape 13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7" name="Shape 13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Shape 13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2" name="Shape 1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6" name="Shape 13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7" name="Shape 13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Shape 13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2" name="Shape 13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" name="Shape 13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7" name="Shape 13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1" name="Shape 13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2" name="Shape 13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" name="Shape 13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7" name="Shape 13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1" name="Shape 13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2" name="Shape 13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6" name="Shape 13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7" name="Shape 1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1" name="Shape 13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2" name="Shape 13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6" name="Shape 13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97" name="Shape 13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7" name="Shape 1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7" name="Shape 1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2" name="Shape 2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Shape 2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2" name="Shape 2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7" name="Shape 2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7" name="Shape 2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Shape 3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2" name="Shape 3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Shape 3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Shape 3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Shape 3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7" name="Shape 3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Shape 3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2" name="Shape 3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7" name="Shape 3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2" name="Shape 3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Shape 3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7" name="Shape 3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Shape 3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Shape 3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87" name="Shape 3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2" name="Shape 3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Shape 3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7" name="Shape 3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Shape 4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Shape 4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7" name="Shape 4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Shape 4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2" name="Shape 4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7" name="Shape 4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Shape 4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2" name="Shape 4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Shape 4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7" name="Shape 4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Shape 4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Shape 4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Shape 4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2" name="Shape 4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47" name="Shape 4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2" name="Shape 4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Shape 45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7" name="Shape 4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Shape 4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2" name="Shape 4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Shape 4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7" name="Shape 4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2" name="Shape 4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Shape 4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82" name="Shape 4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Shape 4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7" name="Shape 4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2" name="Shape 4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Shape 4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7" name="Shape 4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2" name="Shape 5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7" name="Shape 50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2" name="Shape 5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7" name="Shape 5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Shape 5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2" name="Shape 5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Shape 5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7" name="Shape 5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Shape 5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2" name="Shape 5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Shape 5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37" name="Shape 5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2" name="Shape 5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●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Char char="○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048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200"/>
              <a:buFont typeface="Arial"/>
              <a:buChar char="■"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5" name="TextBox 4"/>
          <p:cNvSpPr txBox="1"/>
          <p:nvPr userDrawn="1"/>
        </p:nvSpPr>
        <p:spPr>
          <a:xfrm>
            <a:off x="323528" y="6165304"/>
            <a:ext cx="2736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psychlotron.org.uk</a:t>
            </a:r>
            <a:endParaRPr lang="en-GB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9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0.xml"/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1.xml"/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2.xml"/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3.xml"/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4.xml"/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5.xml"/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6.xml"/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7.xml"/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8.xml"/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0.xml"/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1.xml"/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2.xml"/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3.xml"/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4.xml"/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5.xml"/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6.xml"/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7.xml"/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8.xml"/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0.xml"/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1.xml"/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2.xml"/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3.xml"/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4.xml"/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5.xml"/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6.xml"/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7.xml"/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8.xml"/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0.xml"/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1.xml"/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2.xml"/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3.xml"/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4.xml"/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5.xml"/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6.xml"/><Relationship Id="rId1" Type="http://schemas.openxmlformats.org/officeDocument/2006/relationships/slideLayout" Target="../slideLayouts/slideLayout1.xml"/></Relationships>
</file>

<file path=ppt/slides/_rels/slide2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7.xml"/><Relationship Id="rId1" Type="http://schemas.openxmlformats.org/officeDocument/2006/relationships/slideLayout" Target="../slideLayouts/slideLayout1.xml"/></Relationships>
</file>

<file path=ppt/slides/_rels/slide2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8.xml"/><Relationship Id="rId1" Type="http://schemas.openxmlformats.org/officeDocument/2006/relationships/slideLayout" Target="../slideLayouts/slideLayout1.xml"/></Relationships>
</file>

<file path=ppt/slides/_rels/slide2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0.xml"/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1.xml"/><Relationship Id="rId1" Type="http://schemas.openxmlformats.org/officeDocument/2006/relationships/slideLayout" Target="../slideLayouts/slideLayout1.xml"/></Relationships>
</file>

<file path=ppt/slides/_rels/slide2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2.xml"/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3.xml"/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4.xml"/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5.xml"/><Relationship Id="rId1" Type="http://schemas.openxmlformats.org/officeDocument/2006/relationships/slideLayout" Target="../slideLayouts/slideLayout1.xml"/></Relationships>
</file>

<file path=ppt/slides/_rels/slide2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6.xml"/><Relationship Id="rId1" Type="http://schemas.openxmlformats.org/officeDocument/2006/relationships/slideLayout" Target="../slideLayouts/slideLayout1.xml"/></Relationships>
</file>

<file path=ppt/slides/_rels/slide2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7.xml"/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8.xml"/><Relationship Id="rId1" Type="http://schemas.openxmlformats.org/officeDocument/2006/relationships/slideLayout" Target="../slideLayouts/slideLayout1.xml"/></Relationships>
</file>

<file path=ppt/slides/_rels/slide2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0.xml"/><Relationship Id="rId1" Type="http://schemas.openxmlformats.org/officeDocument/2006/relationships/slideLayout" Target="../slideLayouts/slideLayout1.xml"/></Relationships>
</file>

<file path=ppt/slides/_rels/slide2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1.xml"/><Relationship Id="rId1" Type="http://schemas.openxmlformats.org/officeDocument/2006/relationships/slideLayout" Target="../slideLayouts/slideLayout1.xml"/></Relationships>
</file>

<file path=ppt/slides/_rels/slide2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2.xml"/><Relationship Id="rId1" Type="http://schemas.openxmlformats.org/officeDocument/2006/relationships/slideLayout" Target="../slideLayouts/slideLayout1.xml"/></Relationships>
</file>

<file path=ppt/slides/_rels/slide2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3.xml"/><Relationship Id="rId1" Type="http://schemas.openxmlformats.org/officeDocument/2006/relationships/slideLayout" Target="../slideLayouts/slideLayout1.xml"/></Relationships>
</file>

<file path=ppt/slides/_rels/slide2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4.xml"/><Relationship Id="rId1" Type="http://schemas.openxmlformats.org/officeDocument/2006/relationships/slideLayout" Target="../slideLayouts/slideLayout1.xml"/></Relationships>
</file>

<file path=ppt/slides/_rels/slide2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5.xml"/><Relationship Id="rId1" Type="http://schemas.openxmlformats.org/officeDocument/2006/relationships/slideLayout" Target="../slideLayouts/slideLayout1.xml"/></Relationships>
</file>

<file path=ppt/slides/_rels/slide2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6.xml"/><Relationship Id="rId1" Type="http://schemas.openxmlformats.org/officeDocument/2006/relationships/slideLayout" Target="../slideLayouts/slideLayout1.xml"/></Relationships>
</file>

<file path=ppt/slides/_rels/slide2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7.xml"/><Relationship Id="rId1" Type="http://schemas.openxmlformats.org/officeDocument/2006/relationships/slideLayout" Target="../slideLayouts/slideLayout1.xml"/></Relationships>
</file>

<file path=ppt/slides/_rels/slide2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8.xml"/><Relationship Id="rId1" Type="http://schemas.openxmlformats.org/officeDocument/2006/relationships/slideLayout" Target="../slideLayouts/slideLayout1.xml"/></Relationships>
</file>

<file path=ppt/slides/_rels/slide2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0.xml"/><Relationship Id="rId1" Type="http://schemas.openxmlformats.org/officeDocument/2006/relationships/slideLayout" Target="../slideLayouts/slideLayout1.xml"/></Relationships>
</file>

<file path=ppt/slides/_rels/slide2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1.xml"/><Relationship Id="rId1" Type="http://schemas.openxmlformats.org/officeDocument/2006/relationships/slideLayout" Target="../slideLayouts/slideLayout1.xml"/></Relationships>
</file>

<file path=ppt/slides/_rels/slide2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2.xml"/><Relationship Id="rId1" Type="http://schemas.openxmlformats.org/officeDocument/2006/relationships/slideLayout" Target="../slideLayouts/slideLayout1.xml"/></Relationships>
</file>

<file path=ppt/slides/_rels/slide2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3.xml"/><Relationship Id="rId1" Type="http://schemas.openxmlformats.org/officeDocument/2006/relationships/slideLayout" Target="../slideLayouts/slideLayout1.xml"/></Relationships>
</file>

<file path=ppt/slides/_rels/slide2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4.xml"/><Relationship Id="rId1" Type="http://schemas.openxmlformats.org/officeDocument/2006/relationships/slideLayout" Target="../slideLayouts/slideLayout1.xml"/></Relationships>
</file>

<file path=ppt/slides/_rels/slide2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5.xml"/><Relationship Id="rId1" Type="http://schemas.openxmlformats.org/officeDocument/2006/relationships/slideLayout" Target="../slideLayouts/slideLayout1.xml"/></Relationships>
</file>

<file path=ppt/slides/_rels/slide2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6.xml"/><Relationship Id="rId1" Type="http://schemas.openxmlformats.org/officeDocument/2006/relationships/slideLayout" Target="../slideLayouts/slideLayout1.xml"/></Relationships>
</file>

<file path=ppt/slides/_rels/slide2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7.xml"/><Relationship Id="rId1" Type="http://schemas.openxmlformats.org/officeDocument/2006/relationships/slideLayout" Target="../slideLayouts/slideLayout1.xml"/></Relationships>
</file>

<file path=ppt/slides/_rels/slide2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8.xml"/><Relationship Id="rId1" Type="http://schemas.openxmlformats.org/officeDocument/2006/relationships/slideLayout" Target="../slideLayouts/slideLayout1.xml"/></Relationships>
</file>

<file path=ppt/slides/_rels/slide2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0.xml"/><Relationship Id="rId1" Type="http://schemas.openxmlformats.org/officeDocument/2006/relationships/slideLayout" Target="../slideLayouts/slideLayout1.xml"/></Relationships>
</file>

<file path=ppt/slides/_rels/slide2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1.xml"/><Relationship Id="rId1" Type="http://schemas.openxmlformats.org/officeDocument/2006/relationships/slideLayout" Target="../slideLayouts/slideLayout1.xml"/></Relationships>
</file>

<file path=ppt/slides/_rels/slide2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2.xml"/><Relationship Id="rId1" Type="http://schemas.openxmlformats.org/officeDocument/2006/relationships/slideLayout" Target="../slideLayouts/slideLayout1.xml"/></Relationships>
</file>

<file path=ppt/slides/_rels/slide2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3.xml"/><Relationship Id="rId1" Type="http://schemas.openxmlformats.org/officeDocument/2006/relationships/slideLayout" Target="../slideLayouts/slideLayout1.xml"/></Relationships>
</file>

<file path=ppt/slides/_rels/slide2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4.xml"/><Relationship Id="rId1" Type="http://schemas.openxmlformats.org/officeDocument/2006/relationships/slideLayout" Target="../slideLayouts/slideLayout1.xml"/></Relationships>
</file>

<file path=ppt/slides/_rels/slide2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5.xml"/><Relationship Id="rId1" Type="http://schemas.openxmlformats.org/officeDocument/2006/relationships/slideLayout" Target="../slideLayouts/slideLayout1.xml"/></Relationships>
</file>

<file path=ppt/slides/_rels/slide2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6.xml"/><Relationship Id="rId1" Type="http://schemas.openxmlformats.org/officeDocument/2006/relationships/slideLayout" Target="../slideLayouts/slideLayout1.xml"/></Relationships>
</file>

<file path=ppt/slides/_rels/slide2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7.xml"/><Relationship Id="rId1" Type="http://schemas.openxmlformats.org/officeDocument/2006/relationships/slideLayout" Target="../slideLayouts/slideLayout1.xml"/></Relationships>
</file>

<file path=ppt/slides/_rels/slide2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8.xml"/><Relationship Id="rId1" Type="http://schemas.openxmlformats.org/officeDocument/2006/relationships/slideLayout" Target="../slideLayouts/slideLayout1.xml"/></Relationships>
</file>

<file path=ppt/slides/_rels/slide2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9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0.xml"/><Relationship Id="rId1" Type="http://schemas.openxmlformats.org/officeDocument/2006/relationships/slideLayout" Target="../slideLayouts/slideLayout1.xml"/></Relationships>
</file>

<file path=ppt/slides/_rels/slide2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1.xml"/><Relationship Id="rId1" Type="http://schemas.openxmlformats.org/officeDocument/2006/relationships/slideLayout" Target="../slideLayouts/slideLayout1.xml"/></Relationships>
</file>

<file path=ppt/slides/_rels/slide2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2.xml"/><Relationship Id="rId1" Type="http://schemas.openxmlformats.org/officeDocument/2006/relationships/slideLayout" Target="../slideLayouts/slideLayout1.xml"/></Relationships>
</file>

<file path=ppt/slides/_rels/slide2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3.xml"/><Relationship Id="rId1" Type="http://schemas.openxmlformats.org/officeDocument/2006/relationships/slideLayout" Target="../slideLayouts/slideLayout1.xml"/></Relationships>
</file>

<file path=ppt/slides/_rels/slide2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4.xml"/><Relationship Id="rId1" Type="http://schemas.openxmlformats.org/officeDocument/2006/relationships/slideLayout" Target="../slideLayouts/slideLayout1.xml"/></Relationships>
</file>

<file path=ppt/slides/_rels/slide2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5.xml"/><Relationship Id="rId1" Type="http://schemas.openxmlformats.org/officeDocument/2006/relationships/slideLayout" Target="../slideLayouts/slideLayout1.xml"/></Relationships>
</file>

<file path=ppt/slides/_rels/slide2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6.xml"/><Relationship Id="rId1" Type="http://schemas.openxmlformats.org/officeDocument/2006/relationships/slideLayout" Target="../slideLayouts/slideLayout1.xml"/></Relationships>
</file>

<file path=ppt/slides/_rels/slide2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7.xml"/><Relationship Id="rId1" Type="http://schemas.openxmlformats.org/officeDocument/2006/relationships/slideLayout" Target="../slideLayouts/slideLayout1.xml"/></Relationships>
</file>

<file path=ppt/slides/_rels/slide2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8.xml"/><Relationship Id="rId1" Type="http://schemas.openxmlformats.org/officeDocument/2006/relationships/slideLayout" Target="../slideLayouts/slideLayout1.xml"/></Relationships>
</file>

<file path=ppt/slides/_rels/slide2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9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0.xml"/><Relationship Id="rId1" Type="http://schemas.openxmlformats.org/officeDocument/2006/relationships/slideLayout" Target="../slideLayouts/slideLayout1.xml"/></Relationships>
</file>

<file path=ppt/slides/_rels/slide2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1.xml"/><Relationship Id="rId1" Type="http://schemas.openxmlformats.org/officeDocument/2006/relationships/slideLayout" Target="../slideLayouts/slideLayout1.xml"/></Relationships>
</file>

<file path=ppt/slides/_rels/slide2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2.xml"/><Relationship Id="rId1" Type="http://schemas.openxmlformats.org/officeDocument/2006/relationships/slideLayout" Target="../slideLayouts/slideLayout1.xml"/></Relationships>
</file>

<file path=ppt/slides/_rels/slide2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3.xml"/><Relationship Id="rId1" Type="http://schemas.openxmlformats.org/officeDocument/2006/relationships/slideLayout" Target="../slideLayouts/slideLayout1.xml"/></Relationships>
</file>

<file path=ppt/slides/_rels/slide2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4.xml"/><Relationship Id="rId1" Type="http://schemas.openxmlformats.org/officeDocument/2006/relationships/slideLayout" Target="../slideLayouts/slideLayout1.xml"/></Relationships>
</file>

<file path=ppt/slides/_rels/slide2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5.xml"/><Relationship Id="rId1" Type="http://schemas.openxmlformats.org/officeDocument/2006/relationships/slideLayout" Target="../slideLayouts/slideLayout1.xml"/></Relationships>
</file>

<file path=ppt/slides/_rels/slide2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6.xml"/><Relationship Id="rId1" Type="http://schemas.openxmlformats.org/officeDocument/2006/relationships/slideLayout" Target="../slideLayouts/slideLayout1.xml"/></Relationships>
</file>

<file path=ppt/slides/_rels/slide2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7.xml"/><Relationship Id="rId1" Type="http://schemas.openxmlformats.org/officeDocument/2006/relationships/slideLayout" Target="../slideLayouts/slideLayout1.xml"/></Relationships>
</file>

<file path=ppt/slides/_rels/slide2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8.xml"/><Relationship Id="rId1" Type="http://schemas.openxmlformats.org/officeDocument/2006/relationships/slideLayout" Target="../slideLayouts/slideLayout1.xml"/></Relationships>
</file>

<file path=ppt/slides/_rels/slide2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9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0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the difference between event and time sampling in an observational study?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might a researcher prefer using a structured interview?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far doe Burger (2009) support Milgram’s original conclusions.  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Shape 5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arguments for avoiding socially sensitive topics in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how you could improve the validity of your biopsychology practical investigation.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Shape 5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moral objections to using animals in psychological research?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Shape 5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sorts of ethical issues are raised by case studies of brain injury patients?</a:t>
            </a:r>
            <a:endParaRPr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Shape 5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is drug addiction an issue for society?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Apart from drugs, how might biopsychology be used for social control?</a:t>
            </a:r>
            <a:endParaRPr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Shape 5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your key question for social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" name="Shape 5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precautionary control must you always use when using repeated measures?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Shape 5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what ways could social psychological research become socially sensitive?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are three ethical problems with Milgram’s obedience studies?</a:t>
            </a:r>
            <a:endParaRPr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Shape 5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the existence of the reminiscence bump.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Shape 6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the role of two brain structures in aggressive behaviour.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Shape 6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provisions are made by the Animals (Scientific Procedures) Act?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Shape 6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arguments for choosing either participant or non-participant observation?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Shape 6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Pavlov’s (1927) findings.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Shape 6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strength and weaknesses of stratified sampling?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" name="Shape 6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is dyslexia more common England and less common in Japan?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Shape 6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the process of operant conditioning.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9" name="Shape 6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your key question for biological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Shape 6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strengths and weaknesses of opportunity sampling?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it true that authoritarianism makes a person more prejudiced?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Shape 6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Why, when we taught you to justify statistical test choice, did we insist on your using the phrase ‘at least ordinal’ data?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" name="Shape 6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Milgram’s (1963) basic procedure.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Shape 6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was the procedure of your social psychology practical?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Shape 6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three reasons why children’s working memory gets better as they get older.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Shape 6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scientific is learning theory?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" name="Shape 6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Describe an example of methodological reductionism in cognitive psychology.</a:t>
            </a:r>
            <a:endParaRPr/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" name="Shape 6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Some people say that biopsychology has no useful practical applications.  Explain why they are wrong.</a:t>
            </a:r>
            <a:endParaRPr/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4" name="Shape 6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the differences between experimental and correlational studies.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Shape 6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scientific arguments against using animals in psychological research?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Shape 6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Name four neurotransmitters.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should we not refer to Sebastian &amp; Hernandez-Gil (2012) as an experiment?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Shape 6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structure of a synapse.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" name="Shape 7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is more reductionist, cognitive psychology or biopsychology? Why?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Shape 7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strengths and weaknesses of random sampling?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" name="Shape 7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the situation affect dissent?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Shape 7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would it be better to use a PET scan than a fMRI scan?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Shape 7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the result is p&gt;0.05 what should you do?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Shape 7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three reasons for infantile amnesia.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Shape 7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gender affect dissent?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Shape 7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meant by selective attrition in a psychological study?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" name="Shape 7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extinction in classical conditioning?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working memory components are involved in following a set of directions someone has given you?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" name="Shape 7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procedure of Watson and Rayner (1920).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Shape 7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Explain how biopsychological research can be socially sensitive.</a:t>
            </a:r>
            <a:endParaRPr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Shape 7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a dependent variable?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Shape 7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four situational factors that affect obedience.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" name="Shape 7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 similarity and a difference between neural and synaptic transmission.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" name="Shape 7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Describe an example of philosophical reductionism in cognitive psychology.</a:t>
            </a:r>
            <a:endParaRPr/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Shape 7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steps involved in doing a content analysis.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Shape 7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the result is p&lt;0.05, what should you do?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" name="Shape 7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 similarity and a difference between structured and unstructured interviews.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Shape 7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what we have learned from three twin studies of human behaviour.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is the standard deviation a better measure of dispersion than the range?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Shape 7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a behaviour does not differ in relation to culture, what conclusion would a biopsychologist draw?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Shape 8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arguments for and against using biopsychology for social control.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" name="Shape 8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 Spanish children have shorter digit spans than English children?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Shape 8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the ways that hormones can affect human development.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Shape 8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a similarity and a difference between the Freudian/psychodynamic explanation of aggression and the biopsychological view.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Shape 8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precautionary control must you always use when using matched participants.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Shape 8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three experimental participant designs?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Shape 8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the step involved in thematic analysis?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Shape 8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would evolutionary theory explain human aggression?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" name="Shape 8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Describe an example of a holistic approach to cognitive psychology.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how you could shape the behaviour of a dog to use a pedal bin.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" name="Shape 8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which statistical test use used to analyse the data in your cognitive psychology practical.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" name="Shape 8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would it be better to use a fMRI scan than a CAT scan?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Shape 8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it true that authoritarianism makes a person more obedient?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Shape 8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Describe three procedures used in animal learning studies that could be considered unethical or immoral.</a:t>
            </a:r>
            <a:endParaRPr/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Shape 8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do we mean by a situational variable?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Shape 8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did Sebastian &amp; Hernandez-Gil (2012) measure WM span?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Shape 8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should the results of twin studies be treated with caution?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" name="Shape 8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is a quantitative observational study done?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Shape 8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weaknesses of adoption studies?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Shape 8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working memory components are involved in working out how many windows your house or flat has?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two reasons why you cannot draw causal conclusions from a correlational study.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Shape 8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Why do cognitive psychologists insist on using scientific methods?</a:t>
            </a:r>
            <a:endParaRPr/>
          </a:p>
        </p:txBody>
      </p:sp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Shape 9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differences between semantic and episodic memory?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" name="Shape 9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two ways you could improve your social psychology practical.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Shape 9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are you more likely to make a type 2 error?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Shape 9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three reasons why there might be individual differences in memory.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Shape 9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Outline an argument for and against generalising to humans from animal learning studies.</a:t>
            </a:r>
            <a:endParaRPr/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" name="Shape 9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would a person select someone as a model in SLT?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Shape 9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how you maximised the reliability of your learning theory practical.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Shape 9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the difference between nominal, ordina and interval data.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4" name="Shape 9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process of synaptic transmission.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your key question for learning theory?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Shape 9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process of social learning.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" name="Shape 9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 you not need to worry about participant variables when using repeated measures?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Shape 9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how the case study of Beth and Jon sheds light on the nature of LTM.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Shape 9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does treating/supporting people with dyslexia matter for society?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Shape 9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 strength and a weakness of the multistore model.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" name="Shape 9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is a twin study done?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" name="Shape 9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the case of KF support Baddeley and Hitch’s working memory model?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Shape 9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Give an example of how falsification has led to progress in cognitive psychology.</a:t>
            </a:r>
            <a:endParaRPr/>
          </a:p>
        </p:txBody>
      </p:sp>
    </p:spTree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Shape 9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a directional hypothesis differ from a non-directional one?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4" name="Shape 9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Some psychologists say that behaviourism is the most reductionist of all theories.  What is their justification?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true is it that cognitive psychology cannot be used for social control?</a:t>
            </a:r>
            <a:endParaRPr/>
          </a:p>
        </p:txBody>
      </p:sp>
    </p:spTree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9" name="Shape 9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some gender differences in social psychology.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" name="Shape 10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sample in your cognitive psychology practical.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Shape 10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are social psychologists more worried about ecological validity than cognitive psychologists?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Shape 10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working memory components are involved in keeping track of how much your shopping will cost?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" name="Shape 10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 learning theorists use animals more often than cognitive psychologists?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" name="Shape 10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three brain areas in Raine et al (1997) where no differences were found.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hape 10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a strength and a weakness of Baddeley (1966).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Shape 10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a type 1 error?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Shape 10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the difference between negative reiforcement and punishment.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much does culture affect prejudice?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scientific is biological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two reasons why it is unwise to rely on case studies of brain injury patients to evaluate models of memory.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what ways did  behaviourism make psychology more scientific?</a:t>
            </a:r>
            <a:endParaRPr/>
          </a:p>
        </p:txBody>
      </p:sp>
    </p:spTree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agency theory explain obedience?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Shape 10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could evolutionary processes affect human behaviour?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Shape 10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determines whether a behaviour is imitated in SLT?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Shape 10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whether Sebastian &amp; Hernandez-Gil (2012) had a representative sample.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Shape 10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Why does having high levels of control increade the replicability of a study?</a:t>
            </a:r>
            <a:endParaRPr/>
          </a:p>
        </p:txBody>
      </p:sp>
    </p:spTree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Shape 10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might researcher effects influence self-report data?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Shape 10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would learning theory and biopsychology explain cultural differences?</a:t>
            </a:r>
            <a:endParaRPr/>
          </a:p>
        </p:txBody>
      </p:sp>
    </p:spTree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Shape 10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was the rationale for the hypothesis in your cognitive practical?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Shape 10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 the alternative and null hypotheses for your biopsychology practical investigation.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can we reduce socially desirable response bias?</a:t>
            </a:r>
            <a:endParaRPr/>
          </a:p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Shape 10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sample in Raine et al (1997).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Shape 11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is it wrong to say that Raine et al (1997) supports a ‘nature’ view of aggression?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Shape 11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do learning theory and social psychology fall in relation to the nature nurture debate?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Shape 11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would a research not use the mean as their measure of central tendency?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Shape 11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were the IVs in Baddeley (1966)?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Shape 11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it possible to reduce prejudice using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9" name="Shape 11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three ways in which Burger (2009) adpated Milgram’s procedures.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Shape 11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 you have a control group in an experiment?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Shape 11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did Pavlov (1927) measure salivation?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Shape 11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strengths and weaknesses of volunteer sampling?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would it be better to use a fMRI scan than a PET scan?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Shape 11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Find the median of 45,78,92,14,86,30,45,29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Shape 11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Some people say that social learning theory is just a branch of cognitive psychology nowadays.  Why?</a:t>
            </a:r>
            <a:endParaRPr/>
          </a:p>
        </p:txBody>
      </p:sp>
    </p:spTree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Shape 11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are drugs addictive?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Shape 11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Why does having high levels of control increase the internal validity of an experiment?</a:t>
            </a:r>
            <a:endParaRPr/>
          </a:p>
        </p:txBody>
      </p:sp>
    </p:spTree>
  </p:cSld>
  <p:clrMapOvr>
    <a:masterClrMapping/>
  </p:clrMapOvr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Shape 11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how two recreational drugs affect brain functioning.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Shape 11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how you analysed the quantitative data in your learning theory practical.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Shape 11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how a drug can be used to treat drug addiction.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Shape 11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According to learning theory, why are people different from each other?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Shape 11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can we increase the validity of an overt observational study?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Shape 11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would it be better to use a CAT scan than a FMRI scan?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Bateson’s cube help researchers decide whether an animal study is justified.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Shape 11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four lobes of the cerebral cortex?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4" name="Shape 12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two weaknesses of your cognitive psychology practical.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Shape 12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a strength and a weakness of Sherif et al (1954)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" name="Shape 12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should you deal with participant variables when using independent groups?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Shape 12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Skinner wanted to develop a ‘technology of behaviour’.  What does this mean?</a:t>
            </a:r>
            <a:endParaRPr/>
          </a:p>
        </p:txBody>
      </p:sp>
    </p:spTree>
  </p:cSld>
  <p:clrMapOvr>
    <a:masterClrMapping/>
  </p:clrMapOvr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Shape 12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predictive validity?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Shape 12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Explain why some people think you can’t have high generalisability and high internal validity in the same study.</a:t>
            </a:r>
            <a:endParaRPr/>
          </a:p>
        </p:txBody>
      </p:sp>
    </p:spTree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Shape 12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differences between Bandura (1961) and Bandura (1965).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Shape 12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arguments for and against airlines offering systematic desensitisation for fear of flying?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" name="Shape 12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arguments for doing socially sensitive research in learning theory?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spontaneous recovery?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" name="Shape 12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trend in working memory development over the lifespan.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Shape 12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steps involved in doing a thematic analysis.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" name="Shape 12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how you collected quantitative and qualitative data for your learning theory practical.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" name="Shape 12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two conclusions from Brendgen et al (2005).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Shape 12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scientific is cognitive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Shape 12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main features of a science?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Shape 12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Give two examples of how gender is relevant to cognitive psychology.</a:t>
            </a:r>
            <a:endParaRPr/>
          </a:p>
        </p:txBody>
      </p:sp>
    </p:spTree>
  </p:cSld>
  <p:clrMapOvr>
    <a:masterClrMapping/>
  </p:clrMapOvr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4" name="Shape 12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one similarity and one difference between agency theory and social impact theory.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9" name="Shape 12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Is is right to use reinforcement and punishment to shape behaviour in schools?</a:t>
            </a:r>
            <a:endParaRPr/>
          </a:p>
        </p:txBody>
      </p:sp>
    </p:spTree>
  </p:cSld>
  <p:clrMapOvr>
    <a:masterClrMapping/>
  </p:clrMapOvr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4" name="Shape 12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three results from Brendgen et al (2005).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has cognitive psychology developed since the 1960s?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Shape 12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Does training people’s working memory help with dyslexia?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Shape 13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find that MZ concordance is greater than MZ concordance, what does that tell you?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9" name="Shape 13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effective is systematic desentitisation for phobias?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Shape 13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autobiographical memory?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9" name="Shape 13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results of an adoption study.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4" name="Shape 13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is more scientific, learning theory or biopsychology?  Why?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Shape 13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weaknesses of Bandura’s studies?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" name="Shape 13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characteristics of the authoritarian personality?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9" name="Shape 13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main features of dyslexia.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" name="Shape 13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Why do Spanish children have shorter digit spans than English ones?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might testosterone be involved in aggression?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9" name="Shape 13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what ways might the use of systematic desensitisation be considered socially sensitive?</a:t>
            </a:r>
            <a:endParaRPr/>
          </a:p>
        </p:txBody>
      </p:sp>
    </p:spTree>
  </p:cSld>
  <p:clrMapOvr>
    <a:masterClrMapping/>
  </p:clrMapOvr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" name="Shape 13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Watson &amp; Rayner claimed their study demonstrated classical conditioning in humans.  Give two grounds on which the validity of this conclusion could be disputed.  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9" name="Shape 13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were the results of Milgram’s variations 10 (rundown office), 7 (telephone instructions) and 13 (ordinary man)?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" name="Shape 13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were the results of your social psychology practical?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9" name="Shape 13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culture affect dissent?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4" name="Shape 13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working memory theory explain dyslexia?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Shape 13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components of working memory, according to Baddeley and Hitch (1974).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Shape 13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your key question for cognitive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" name="Shape 13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one reason why methadone therapy should not be used with drug addicts.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Shape 13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roles are given by nature and nurture in cognitive psychology?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would it be appropriate to use a Mann-Whitney U test?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9" name="Shape 13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would it be appropriate to use a Spearman’s Rho test?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evidence is there that testosterone does not directly influence aggression?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ethical issues might be raised by a covert observational study?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practical justifications for using animals in psychological studies?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strengths of Bandura’s studies?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process of neural transmission.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Give an example of socially sensitive research in cognitive psychology.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effect do situational factors have on prejudice?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 similarity and a difference between questionnaires and interviews.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does reducing prejudice matter for society?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Is social psychology reductionist?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Give two reasons why it is reasonable to generalise from animals to humans in biopsychological research.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dissent?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social identity theory explain prejudice?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Describe three ways that cognitive psychology has been applied to real-life problems.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would it be appropriate to use a Wilcoxon Sign Ranks test?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an order effect and what should you do about them?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one reason why methadone therapy should be used with drug addicts.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Explain three ethical issues raised by Raine et al (1997)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scientific is social 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a strength and a weakness of Raine et al (1997).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do we mean by controlling a variable?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Explain three reasons why social psychology might not be considered scientific.</a:t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 similarity and a difference between social identity theory and realistic conflict theory.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would it be appropriate to use a Chi Squared test?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can social psychology be used for social control?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 we know that there are different types of LTM?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What practical problems are raised by using brain scanning in psychological research?</a:t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a similarity and a difference between the working memory model and the multistore model.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would you use a one-tailed test?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Shape 3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Raine et al (1997), what was the continuous performance task?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Are some cultures more obedient than others?</a:t>
            </a:r>
            <a:endParaRPr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an independent variable?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Shape 3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 strength and a weakness of the working memory model.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Is obedience a question of nature or nurture?</a:t>
            </a:r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Milner et al’s (1968) case study of HM both support and challenge the multistore model?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do we mean by ‘socially sensitive research’?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two practical reasons for using animals in Pavlov’s studies.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what ways is biopsychology reductionist?</a:t>
            </a:r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what grounds could watson and Rayner (1920) be said to be unethical?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much does personality affect prejudice?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 the three stages of systematic desensitisation?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Shape 3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 the three components of the multistore model differ from each other?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Shape 3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far would learning theory and biopsychology agree about the causes of gender differences?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has obedience research developed since Milgram’s studies?</a:t>
            </a:r>
            <a:endParaRPr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guidance does the BPS give about using animals in psychological research?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precautionary control must you always use when using independent groups?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social impact theory explain obedience?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recruit people by going up to them at random, have you got a random sample?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Outline a biopsychological and a learning theory explanation for gender differences in aggression.</a:t>
            </a:r>
            <a:endParaRPr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did Baddeley (1966) operationalise memory?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does an experiment tell you that a correlational study doesn’t?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Shape 4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can social psychology be used for social control?</a:t>
            </a:r>
            <a:endParaRPr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Shape 4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has brain scanning shown is about the causes of aggression?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structure of a neuron.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Shape 4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far can we say that aggression is genetic?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Shape 4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Can social psychology make society better?</a:t>
            </a:r>
            <a:endParaRPr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Shape 4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does a correlational study tell you that an experimental study doesn’t?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three conclusions of Sherif et al (1954)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Shape 44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learning theory explain the acquisition and maintenance of phobias?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Describe the process of classical conditioning.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Shape 45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Give a similarity and a difference between positive and negative reinforcement.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did people stop being behaviourists?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Shape 46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the difference between methodological and philosophical reductionism?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Shape 47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is an adoption study done?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do cognitive psychologists have relatively little to day about gender and culture?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Shape 48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would Skinner say about the introduction of ‘social credit’ in China?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Shape 48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Explain two examples of socially sensitive research in social psychology.</a:t>
            </a:r>
            <a:endParaRPr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should we be cautious in drawing conclusions from case studies on brain injury in biopsychology?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does a measure of dispersion tell you?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Why do some people get worried when biopsychology tries to explain cultural differences?</a:t>
            </a:r>
            <a:endParaRPr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is treating phobias an important issue for society?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Explain two problems with doing qualitative analysis of data.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the difference between an alternative and a null hypothesis?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has been the most important innovation in biological psychology?  Why?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does realistic conflict theory explain prejudice?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far does Raine et al (1997) support a ‘nature’ position?</a:t>
            </a:r>
            <a:endParaRPr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Shape 53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the era of brain scanning, why do some biopsychologists still use animals in their research?</a:t>
            </a:r>
            <a:endParaRPr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Outline two ways that people with dyslexia can be supported.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Shape 54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GB"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was the correlation coefficient in your biopsychology practical investigation?</a:t>
            </a:r>
            <a:endParaRPr sz="3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3066</Words>
  <Application>Microsoft Office PowerPoint</Application>
  <PresentationFormat>On-screen Show (4:3)</PresentationFormat>
  <Paragraphs>270</Paragraphs>
  <Slides>270</Slides>
  <Notes>270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270</vt:i4>
      </vt:variant>
    </vt:vector>
  </HeadingPairs>
  <TitlesOfParts>
    <vt:vector size="271" baseType="lpstr">
      <vt:lpstr>Simple Light</vt:lpstr>
      <vt:lpstr>What is the difference between event and time sampling in an observational study?</vt:lpstr>
      <vt:lpstr>How scientific is biological psychology?</vt:lpstr>
      <vt:lpstr>What are the practical justifications for using animals in psychological studies?</vt:lpstr>
      <vt:lpstr>Describe three ways that cognitive psychology has been applied to real-life problems.</vt:lpstr>
      <vt:lpstr>How can social psychology be used for social control?</vt:lpstr>
      <vt:lpstr>What do we mean by ‘socially sensitive research’?</vt:lpstr>
      <vt:lpstr>How does social impact theory explain obedience? </vt:lpstr>
      <vt:lpstr>Give three conclusions of Sherif et al (1954)</vt:lpstr>
      <vt:lpstr>What does a measure of dispersion tell you?</vt:lpstr>
      <vt:lpstr>Why might a researcher prefer using a structured interview?</vt:lpstr>
      <vt:lpstr>What are three ethical problems with Milgram’s obedience studies?</vt:lpstr>
      <vt:lpstr>Is it true that authoritarianism makes a person more prejudiced?</vt:lpstr>
      <vt:lpstr>Why should we not refer to Sebastian &amp; Hernandez-Gil (2012) as an experiment?</vt:lpstr>
      <vt:lpstr>Which working memory components are involved in following a set of directions someone has given you?</vt:lpstr>
      <vt:lpstr>Why is the standard deviation a better measure of dispersion than the range?</vt:lpstr>
      <vt:lpstr>Explain how you could shape the behaviour of a dog to use a pedal bin.</vt:lpstr>
      <vt:lpstr>Explain two reasons why you cannot draw causal conclusions from a correlational study.</vt:lpstr>
      <vt:lpstr>What is your key question for learning theory?</vt:lpstr>
      <vt:lpstr>How true is it that cognitive psychology cannot be used for social control?</vt:lpstr>
      <vt:lpstr>Give two reasons why it is unwise to rely on case studies of brain injury patients to evaluate models of memory.</vt:lpstr>
      <vt:lpstr>How can we reduce socially desirable response bias? </vt:lpstr>
      <vt:lpstr>When would it be better to use a fMRI scan than a PET scan?</vt:lpstr>
      <vt:lpstr>How does Bateson’s cube help researchers decide whether an animal study is justified.</vt:lpstr>
      <vt:lpstr>What is spontaneous recovery?</vt:lpstr>
      <vt:lpstr>How has cognitive psychology developed since the 1960s?</vt:lpstr>
      <vt:lpstr>How might testosterone be involved in aggression?</vt:lpstr>
      <vt:lpstr>When would it be appropriate to use a Mann-Whitney U test?</vt:lpstr>
      <vt:lpstr>What evidence is there that testosterone does not directly influence aggression?</vt:lpstr>
      <vt:lpstr>What ethical issues might be raised by a covert observational study?</vt:lpstr>
      <vt:lpstr>What are the strengths of Bandura’s studies?</vt:lpstr>
      <vt:lpstr>Describe the process of neural transmission.</vt:lpstr>
      <vt:lpstr>Give an example of socially sensitive research in cognitive psychology.</vt:lpstr>
      <vt:lpstr>What effect do situational factors have on prejudice?</vt:lpstr>
      <vt:lpstr>Give a similarity and a difference between questionnaires and interviews.</vt:lpstr>
      <vt:lpstr>Why does reducing prejudice matter for society?</vt:lpstr>
      <vt:lpstr>Is social psychology reductionist?</vt:lpstr>
      <vt:lpstr>Give two reasons why it is reasonable to generalise from animals to humans in biopsychological research.</vt:lpstr>
      <vt:lpstr>What is dissent?</vt:lpstr>
      <vt:lpstr>How does social identity theory explain prejudice?</vt:lpstr>
      <vt:lpstr>When would it be appropriate to use a Wilcoxon Sign Ranks test?</vt:lpstr>
      <vt:lpstr>What is an order effect and what should you do about them?</vt:lpstr>
      <vt:lpstr>Explain one reason why methadone therapy should be used with drug addicts.</vt:lpstr>
      <vt:lpstr>Explain three ethical issues raised by Raine et al (1997)</vt:lpstr>
      <vt:lpstr>How scientific is social psychology?</vt:lpstr>
      <vt:lpstr>Explain a strength and a weakness of Raine et al (1997).</vt:lpstr>
      <vt:lpstr>What do we mean by controlling a variable?</vt:lpstr>
      <vt:lpstr>Explain three reasons why social psychology might not be considered scientific.</vt:lpstr>
      <vt:lpstr>Give a similarity and a difference between social identity theory and realistic conflict theory.</vt:lpstr>
      <vt:lpstr>When would it be appropriate to use a Chi Squared test?</vt:lpstr>
      <vt:lpstr>How do we know that there are different types of LTM?</vt:lpstr>
      <vt:lpstr>What practical problems are raised by using brain scanning in psychological research?</vt:lpstr>
      <vt:lpstr>Explain a similarity and a difference between the working memory model and the multistore model.</vt:lpstr>
      <vt:lpstr>When would you use a one-tailed test?</vt:lpstr>
      <vt:lpstr>In Raine et al (1997), what was the continuous performance task?</vt:lpstr>
      <vt:lpstr>Are some cultures more obedient than others?</vt:lpstr>
      <vt:lpstr>What is an independent variable?</vt:lpstr>
      <vt:lpstr>Give a strength and a weakness of the working memory model.</vt:lpstr>
      <vt:lpstr>Is obedience a question of nature or nurture?</vt:lpstr>
      <vt:lpstr>How does Milner et al’s (1968) case study of HM both support and challenge the multistore model?</vt:lpstr>
      <vt:lpstr>Give two practical reasons for using animals in Pavlov’s studies.</vt:lpstr>
      <vt:lpstr>In what ways is biopsychology reductionist?</vt:lpstr>
      <vt:lpstr>On what grounds could watson and Rayner (1920) be said to be unethical?</vt:lpstr>
      <vt:lpstr>How much does personality affect prejudice?</vt:lpstr>
      <vt:lpstr>What are the three stages of systematic desensitisation?</vt:lpstr>
      <vt:lpstr>How do the three components of the multistore model differ from each other?</vt:lpstr>
      <vt:lpstr>How far would learning theory and biopsychology agree about the causes of gender differences?</vt:lpstr>
      <vt:lpstr>How has obedience research developed since Milgram’s studies?</vt:lpstr>
      <vt:lpstr>What guidance does the BPS give about using animals in psychological research?</vt:lpstr>
      <vt:lpstr>What precautionary control must you always use when using independent groups?</vt:lpstr>
      <vt:lpstr>If you recruit people by going up to them at random, have you got a random sample?</vt:lpstr>
      <vt:lpstr>Outline a biopsychological and a learning theory explanation for gender differences in aggression.</vt:lpstr>
      <vt:lpstr>How did Baddeley (1966) operationalise memory?</vt:lpstr>
      <vt:lpstr>What does an experiment tell you that a correlational study doesn’t?</vt:lpstr>
      <vt:lpstr>How can social psychology be used for social control?</vt:lpstr>
      <vt:lpstr>What has brain scanning shown is about the causes of aggression?</vt:lpstr>
      <vt:lpstr>Describe the structure of a neuron.</vt:lpstr>
      <vt:lpstr>How far can we say that aggression is genetic?</vt:lpstr>
      <vt:lpstr>Can social psychology make society better?</vt:lpstr>
      <vt:lpstr>What does a correlational study tell you that an experimental study doesn’t?</vt:lpstr>
      <vt:lpstr>How does learning theory explain the acquisition and maintenance of phobias?</vt:lpstr>
      <vt:lpstr>Describe the process of classical conditioning.</vt:lpstr>
      <vt:lpstr>Give a similarity and a difference between positive and negative reinforcement.</vt:lpstr>
      <vt:lpstr>Why did people stop being behaviourists?</vt:lpstr>
      <vt:lpstr>What is the difference between methodological and philosophical reductionism?</vt:lpstr>
      <vt:lpstr>How is an adoption study done?</vt:lpstr>
      <vt:lpstr>Why do cognitive psychologists have relatively little to day about gender and culture?</vt:lpstr>
      <vt:lpstr>What would Skinner say about the introduction of ‘social credit’ in China?</vt:lpstr>
      <vt:lpstr>Explain two examples of socially sensitive research in social psychology.</vt:lpstr>
      <vt:lpstr>Why should we be cautious in drawing conclusions from case studies on brain injury in biopsychology?</vt:lpstr>
      <vt:lpstr>Why do some people get worried when biopsychology tries to explain cultural differences?</vt:lpstr>
      <vt:lpstr>Why is treating phobias an important issue for society?</vt:lpstr>
      <vt:lpstr>Explain two problems with doing qualitative analysis of data.</vt:lpstr>
      <vt:lpstr>What is the difference between an alternative and a null hypothesis?</vt:lpstr>
      <vt:lpstr>What has been the most important innovation in biological psychology?  Why?</vt:lpstr>
      <vt:lpstr>How does realistic conflict theory explain prejudice?</vt:lpstr>
      <vt:lpstr>How far does Raine et al (1997) support a ‘nature’ position?</vt:lpstr>
      <vt:lpstr>In the era of brain scanning, why do some biopsychologists still use animals in their research?</vt:lpstr>
      <vt:lpstr>Outline two ways that people with dyslexia can be supported.</vt:lpstr>
      <vt:lpstr>What was the correlation coefficient in your biopsychology practical investigation?</vt:lpstr>
      <vt:lpstr>How far doe Burger (2009) support Milgram’s original conclusions.  </vt:lpstr>
      <vt:lpstr>What are the arguments for avoiding socially sensitive topics in psychology?</vt:lpstr>
      <vt:lpstr>Explain how you could improve the validity of your biopsychology practical investigation.</vt:lpstr>
      <vt:lpstr>What are the moral objections to using animals in psychological research?</vt:lpstr>
      <vt:lpstr>What sorts of ethical issues are raised by case studies of brain injury patients?</vt:lpstr>
      <vt:lpstr>Why is drug addiction an issue for society?</vt:lpstr>
      <vt:lpstr>Apart from drugs, how might biopsychology be used for social control?</vt:lpstr>
      <vt:lpstr>What is your key question for social psychology?</vt:lpstr>
      <vt:lpstr>What precautionary control must you always use when using repeated measures?</vt:lpstr>
      <vt:lpstr>In what ways could social psychological research become socially sensitive?</vt:lpstr>
      <vt:lpstr>Explain the existence of the reminiscence bump.</vt:lpstr>
      <vt:lpstr>Outline the role of two brain structures in aggressive behaviour.</vt:lpstr>
      <vt:lpstr>What provisions are made by the Animals (Scientific Procedures) Act?</vt:lpstr>
      <vt:lpstr>What are the arguments for choosing either participant or non-participant observation?</vt:lpstr>
      <vt:lpstr>Outline Pavlov’s (1927) findings.</vt:lpstr>
      <vt:lpstr>What are the strength and weaknesses of stratified sampling?</vt:lpstr>
      <vt:lpstr>Why is dyslexia more common England and less common in Japan?</vt:lpstr>
      <vt:lpstr>Outline the process of operant conditioning.</vt:lpstr>
      <vt:lpstr>What is your key question for biological psychology?</vt:lpstr>
      <vt:lpstr>What are the strengths and weaknesses of opportunity sampling?</vt:lpstr>
      <vt:lpstr>Why, when we taught you to justify statistical test choice, did we insist on your using the phrase ‘at least ordinal’ data?</vt:lpstr>
      <vt:lpstr>Describe Milgram’s (1963) basic procedure.</vt:lpstr>
      <vt:lpstr>What was the procedure of your social psychology practical?</vt:lpstr>
      <vt:lpstr>Give three reasons why children’s working memory gets better as they get older.</vt:lpstr>
      <vt:lpstr>How scientific is learning theory?</vt:lpstr>
      <vt:lpstr>Describe an example of methodological reductionism in cognitive psychology.</vt:lpstr>
      <vt:lpstr>Some people say that biopsychology has no useful practical applications.  Explain why they are wrong.</vt:lpstr>
      <vt:lpstr>Explain the differences between experimental and correlational studies.</vt:lpstr>
      <vt:lpstr>What are the scientific arguments against using animals in psychological research?</vt:lpstr>
      <vt:lpstr>Name four neurotransmitters.</vt:lpstr>
      <vt:lpstr>Describe the structure of a synapse.</vt:lpstr>
      <vt:lpstr>Which is more reductionist, cognitive psychology or biopsychology? Why?</vt:lpstr>
      <vt:lpstr>What are the strengths and weaknesses of random sampling?</vt:lpstr>
      <vt:lpstr>How does the situation affect dissent?</vt:lpstr>
      <vt:lpstr>When would it be better to use a PET scan than a fMRI scan?</vt:lpstr>
      <vt:lpstr>If the result is p&gt;0.05 what should you do?</vt:lpstr>
      <vt:lpstr>Give three reasons for infantile amnesia.</vt:lpstr>
      <vt:lpstr>How does gender affect dissent?</vt:lpstr>
      <vt:lpstr>What is meant by selective attrition in a psychological study?</vt:lpstr>
      <vt:lpstr>What is extinction in classical conditioning?</vt:lpstr>
      <vt:lpstr>Describe the procedure of Watson and Rayner (1920).</vt:lpstr>
      <vt:lpstr>Explain how biopsychological research can be socially sensitive.</vt:lpstr>
      <vt:lpstr>What is a dependent variable?</vt:lpstr>
      <vt:lpstr>List four situational factors that affect obedience.</vt:lpstr>
      <vt:lpstr>Give a similarity and a difference between neural and synaptic transmission.</vt:lpstr>
      <vt:lpstr>Describe an example of philosophical reductionism in cognitive psychology.</vt:lpstr>
      <vt:lpstr>Describe the steps involved in doing a content analysis.</vt:lpstr>
      <vt:lpstr>If the result is p&lt;0.05, what should you do?</vt:lpstr>
      <vt:lpstr>Give a similarity and a difference between structured and unstructured interviews.</vt:lpstr>
      <vt:lpstr>Describe what we have learned from three twin studies of human behaviour.</vt:lpstr>
      <vt:lpstr>If a behaviour does not differ in relation to culture, what conclusion would a biopsychologist draw?</vt:lpstr>
      <vt:lpstr>What are the arguments for and against using biopsychology for social control.</vt:lpstr>
      <vt:lpstr>Why do Spanish children have shorter digit spans than English children?</vt:lpstr>
      <vt:lpstr>Outline the ways that hormones can affect human development.</vt:lpstr>
      <vt:lpstr>Explain a similarity and a difference between the Freudian/psychodynamic explanation of aggression and the biopsychological view.</vt:lpstr>
      <vt:lpstr>What precautionary control must you always use when using matched participants.</vt:lpstr>
      <vt:lpstr>What are the three experimental participant designs?</vt:lpstr>
      <vt:lpstr>Outline the step involved in thematic analysis?</vt:lpstr>
      <vt:lpstr>How would evolutionary theory explain human aggression?</vt:lpstr>
      <vt:lpstr>Describe an example of a holistic approach to cognitive psychology.</vt:lpstr>
      <vt:lpstr>Explain which statistical test use used to analyse the data in your cognitive psychology practical.</vt:lpstr>
      <vt:lpstr>When would it be better to use a fMRI scan than a CAT scan?</vt:lpstr>
      <vt:lpstr>Is it true that authoritarianism makes a person more obedient?</vt:lpstr>
      <vt:lpstr>Describe three procedures used in animal learning studies that could be considered unethical or immoral.</vt:lpstr>
      <vt:lpstr>What do we mean by a situational variable?</vt:lpstr>
      <vt:lpstr>How did Sebastian &amp; Hernandez-Gil (2012) measure WM span?</vt:lpstr>
      <vt:lpstr>Why should the results of twin studies be treated with caution?</vt:lpstr>
      <vt:lpstr>How is a quantitative observational study done?</vt:lpstr>
      <vt:lpstr>What are the weaknesses of adoption studies?</vt:lpstr>
      <vt:lpstr>Which working memory components are involved in working out how many windows your house or flat has?</vt:lpstr>
      <vt:lpstr>Why do cognitive psychologists insist on using scientific methods?</vt:lpstr>
      <vt:lpstr>What are the differences between semantic and episodic memory?</vt:lpstr>
      <vt:lpstr>Explain two ways you could improve your social psychology practical.</vt:lpstr>
      <vt:lpstr>When are you more likely to make a type 2 error?</vt:lpstr>
      <vt:lpstr>Outline three reasons why there might be individual differences in memory.</vt:lpstr>
      <vt:lpstr>Outline an argument for and against generalising to humans from animal learning studies.</vt:lpstr>
      <vt:lpstr>Why would a person select someone as a model in SLT?</vt:lpstr>
      <vt:lpstr>Explain how you maximised the reliability of your learning theory practical.</vt:lpstr>
      <vt:lpstr>Explain the difference between nominal, ordina and interval data.</vt:lpstr>
      <vt:lpstr>Describe the process of synaptic transmission.</vt:lpstr>
      <vt:lpstr>Describe the process of social learning.</vt:lpstr>
      <vt:lpstr>Why do you not need to worry about participant variables when using repeated measures?</vt:lpstr>
      <vt:lpstr>Explain how the case study of Beth and Jon sheds light on the nature of LTM.</vt:lpstr>
      <vt:lpstr>Why does treating/supporting people with dyslexia matter for society?</vt:lpstr>
      <vt:lpstr>Give a strength and a weakness of the multistore model.</vt:lpstr>
      <vt:lpstr>How is a twin study done?</vt:lpstr>
      <vt:lpstr>How does the case of KF support Baddeley and Hitch’s working memory model?</vt:lpstr>
      <vt:lpstr>Give an example of how falsification has led to progress in cognitive psychology.</vt:lpstr>
      <vt:lpstr>How does a directional hypothesis differ from a non-directional one?</vt:lpstr>
      <vt:lpstr>Some psychologists say that behaviourism is the most reductionist of all theories.  What is their justification?</vt:lpstr>
      <vt:lpstr>Outline some gender differences in social psychology.</vt:lpstr>
      <vt:lpstr>Describe the sample in your cognitive psychology practical.</vt:lpstr>
      <vt:lpstr>Why are social psychologists more worried about ecological validity than cognitive psychologists?</vt:lpstr>
      <vt:lpstr>Which working memory components are involved in keeping track of how much your shopping will cost?</vt:lpstr>
      <vt:lpstr>Why do learning theorists use animals more often than cognitive psychologists?</vt:lpstr>
      <vt:lpstr>List three brain areas in Raine et al (1997) where no differences were found.</vt:lpstr>
      <vt:lpstr>Explain a strength and a weakness of Baddeley (1966).</vt:lpstr>
      <vt:lpstr>What is a type 1 error?</vt:lpstr>
      <vt:lpstr>Explain the difference between negative reiforcement and punishment.</vt:lpstr>
      <vt:lpstr>How much does culture affect prejudice? </vt:lpstr>
      <vt:lpstr>In what ways did  behaviourism make psychology more scientific?</vt:lpstr>
      <vt:lpstr>How does agency theory explain obedience?</vt:lpstr>
      <vt:lpstr>How could evolutionary processes affect human behaviour?</vt:lpstr>
      <vt:lpstr>What determines whether a behaviour is imitated in SLT?</vt:lpstr>
      <vt:lpstr>Explain whether Sebastian &amp; Hernandez-Gil (2012) had a representative sample.</vt:lpstr>
      <vt:lpstr>Why does having high levels of control increade the replicability of a study?</vt:lpstr>
      <vt:lpstr>How might researcher effects influence self-report data?</vt:lpstr>
      <vt:lpstr>How would learning theory and biopsychology explain cultural differences?</vt:lpstr>
      <vt:lpstr>What was the rationale for the hypothesis in your cognitive practical?</vt:lpstr>
      <vt:lpstr>State the alternative and null hypotheses for your biopsychology practical investigation.</vt:lpstr>
      <vt:lpstr>Describe the sample in Raine et al (1997).</vt:lpstr>
      <vt:lpstr>Why is it wrong to say that Raine et al (1997) supports a ‘nature’ view of aggression?</vt:lpstr>
      <vt:lpstr>Where do learning theory and social psychology fall in relation to the nature nurture debate?</vt:lpstr>
      <vt:lpstr>When would a research not use the mean as their measure of central tendency?</vt:lpstr>
      <vt:lpstr>What were the IVs in Baddeley (1966)?</vt:lpstr>
      <vt:lpstr>Is it possible to reduce prejudice using psychology?</vt:lpstr>
      <vt:lpstr>Describe three ways in which Burger (2009) adpated Milgram’s procedures.</vt:lpstr>
      <vt:lpstr>Why do you have a control group in an experiment?</vt:lpstr>
      <vt:lpstr>How did Pavlov (1927) measure salivation?</vt:lpstr>
      <vt:lpstr>What are the strengths and weaknesses of volunteer sampling?</vt:lpstr>
      <vt:lpstr>Find the median of 45,78,92,14,86,30,45,29</vt:lpstr>
      <vt:lpstr>Some people say that social learning theory is just a branch of cognitive psychology nowadays.  Why?</vt:lpstr>
      <vt:lpstr>Why are drugs addictive?</vt:lpstr>
      <vt:lpstr>Why does having high levels of control increase the internal validity of an experiment?</vt:lpstr>
      <vt:lpstr>Explain how two recreational drugs affect brain functioning.</vt:lpstr>
      <vt:lpstr>Describe how you analysed the quantitative data in your learning theory practical.</vt:lpstr>
      <vt:lpstr>Explain how a drug can be used to treat drug addiction.</vt:lpstr>
      <vt:lpstr>According to learning theory, why are people different from each other?</vt:lpstr>
      <vt:lpstr>How can we increase the validity of an overt observational study?</vt:lpstr>
      <vt:lpstr>When would it be better to use a CAT scan than a FMRI scan?</vt:lpstr>
      <vt:lpstr>What are the four lobes of the cerebral cortex?</vt:lpstr>
      <vt:lpstr>Explain two weaknesses of your cognitive psychology practical.</vt:lpstr>
      <vt:lpstr>Explain a strength and a weakness of Sherif et al (1954)</vt:lpstr>
      <vt:lpstr>How should you deal with participant variables when using independent groups?</vt:lpstr>
      <vt:lpstr>Skinner wanted to develop a ‘technology of behaviour’.  What does this mean?</vt:lpstr>
      <vt:lpstr>What is predictive validity?</vt:lpstr>
      <vt:lpstr>Explain why some people think you can’t have high generalisability and high internal validity in the same study.</vt:lpstr>
      <vt:lpstr>Describe the differences between Bandura (1961) and Bandura (1965).</vt:lpstr>
      <vt:lpstr>What are the arguments for and against airlines offering systematic desensitisation for fear of flying?</vt:lpstr>
      <vt:lpstr>What are the arguments for doing socially sensitive research in learning theory?</vt:lpstr>
      <vt:lpstr>Describe the trend in working memory development over the lifespan. </vt:lpstr>
      <vt:lpstr>Describe the steps involved in doing a thematic analysis.</vt:lpstr>
      <vt:lpstr>Describe how you collected quantitative and qualitative data for your learning theory practical.</vt:lpstr>
      <vt:lpstr>Describe two conclusions from Brendgen et al (2005).</vt:lpstr>
      <vt:lpstr>How scientific is cognitive psychology?</vt:lpstr>
      <vt:lpstr>What are the main features of a science?</vt:lpstr>
      <vt:lpstr>Give two examples of how gender is relevant to cognitive psychology.</vt:lpstr>
      <vt:lpstr>Give one similarity and one difference between agency theory and social impact theory.</vt:lpstr>
      <vt:lpstr>Is is right to use reinforcement and punishment to shape behaviour in schools?</vt:lpstr>
      <vt:lpstr>Outline three results from Brendgen et al (2005).</vt:lpstr>
      <vt:lpstr>Does training people’s working memory help with dyslexia?</vt:lpstr>
      <vt:lpstr>If you find that MZ concordance is greater than MZ concordance, what does that tell you?</vt:lpstr>
      <vt:lpstr>How effective is systematic desentitisation for phobias?</vt:lpstr>
      <vt:lpstr>What is autobiographical memory?</vt:lpstr>
      <vt:lpstr>Describe the results of an adoption study.</vt:lpstr>
      <vt:lpstr>Which is more scientific, learning theory or biopsychology?  Why?</vt:lpstr>
      <vt:lpstr>What are the weaknesses of Bandura’s studies?</vt:lpstr>
      <vt:lpstr>What are the characteristics of the authoritarian personality?</vt:lpstr>
      <vt:lpstr>Describe the main features of dyslexia.</vt:lpstr>
      <vt:lpstr>Why do Spanish children have shorter digit spans than English ones?</vt:lpstr>
      <vt:lpstr>In what ways might the use of systematic desensitisation be considered socially sensitive?</vt:lpstr>
      <vt:lpstr>Watson &amp; Rayner claimed their study demonstrated classical conditioning in humans.  Give two grounds on which the validity of this conclusion could be disputed.  </vt:lpstr>
      <vt:lpstr>What were the results of Milgram’s variations 10 (rundown office), 7 (telephone instructions) and 13 (ordinary man)?</vt:lpstr>
      <vt:lpstr>What were the results of your social psychology practical?</vt:lpstr>
      <vt:lpstr>How does culture affect dissent?</vt:lpstr>
      <vt:lpstr>How does working memory theory explain dyslexia?</vt:lpstr>
      <vt:lpstr>What are the components of working memory, according to Baddeley and Hitch (1974).</vt:lpstr>
      <vt:lpstr>What is your key question for cognitive psychology? </vt:lpstr>
      <vt:lpstr>Explain one reason why methadone therapy should not be used with drug addicts.</vt:lpstr>
      <vt:lpstr>What roles are given by nature and nurture in cognitive psychology?</vt:lpstr>
      <vt:lpstr>When would it be appropriate to use a Spearman’s Rho test?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difference between event and time sampling in an observational study?</dc:title>
  <dc:creator>Aidan Sammons</dc:creator>
  <cp:lastModifiedBy>Aidan Sammons</cp:lastModifiedBy>
  <cp:revision>1</cp:revision>
  <dcterms:modified xsi:type="dcterms:W3CDTF">2018-03-30T16:24:12Z</dcterms:modified>
</cp:coreProperties>
</file>