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30932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Reductionism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Reductionism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rgbClr val="FFFFFF"/>
                </a:solidFill>
              </a:rPr>
              <a:t>In research (methodological reductionism)</a:t>
            </a:r>
            <a:endParaRPr sz="2100"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 reductionist strategy decomposes complex situations into a system of variables, each of which is operationally defined and capable of being manipulated independently of the others.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Example: research into influences on jury decisions.</a:t>
            </a:r>
            <a:endParaRPr sz="2100"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rgbClr val="FFFFFF"/>
                </a:solidFill>
              </a:rPr>
              <a:t>In theorising (philosophical reductionism)</a:t>
            </a:r>
            <a:endParaRPr sz="2100"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 reductionist strategy explains phenomena in terms of the more fundamental elements of which they consist.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Example: biochemical explanations of mental illness.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Methodological reductionism</a:t>
            </a: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Arrange the classic studies from the most to the least reductionist.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Write a comparison between the most and least reductionist studies.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Identify arguments for and against using a reductionist strategy in research.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Methodological reductionism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rgbClr val="FFFFFF"/>
                </a:solidFill>
              </a:rPr>
              <a:t>In favour of reductionism:</a:t>
            </a:r>
            <a:endParaRPr sz="2100"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Allows us to construct causal models from our research.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Has led to useful applications e.g. in education, forensics, clinical psychology etc.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Works well in other sciences.</a:t>
            </a:r>
            <a:endParaRPr sz="2100"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rgbClr val="FFFFFF"/>
                </a:solidFill>
              </a:rPr>
              <a:t>Against reductionism:</a:t>
            </a:r>
            <a:endParaRPr sz="2100">
              <a:solidFill>
                <a:srgbClr val="FFFFFF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Operational definitions do not capture psychological phenomena well.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Studies have poor relationship with real world phenomena.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Systemic relationships and processes are lost (the whole is more than the sum of its parts).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Philosophical reductionism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Arrange the classic studies in terms of how reductionist their theoretical background is.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Write a comparison between the most and least reductionist.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Philosophical reductionism</a:t>
            </a:r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Reading: philosophical reductionism in psychology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Agree or disagree?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“Reductionism is an error. By dismantling things you destroy them.”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31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Dark</vt:lpstr>
      <vt:lpstr>Reductionism</vt:lpstr>
      <vt:lpstr>Reductionism</vt:lpstr>
      <vt:lpstr>Methodological reductionism</vt:lpstr>
      <vt:lpstr>Methodological reductionism</vt:lpstr>
      <vt:lpstr>Philosophical reductionism</vt:lpstr>
      <vt:lpstr>Philosophical reductionism</vt:lpstr>
      <vt:lpstr>Agree or disagree?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Reductionism</dc:title>
  <dc:creator>Aidan Sammons</dc:creator>
  <cp:lastModifiedBy>Aidan Sammons</cp:lastModifiedBy>
  <cp:revision>1</cp:revision>
  <dcterms:modified xsi:type="dcterms:W3CDTF">2018-02-24T19:37:44Z</dcterms:modified>
</cp:coreProperties>
</file>