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000">
              <a:solidFill>
                <a:schemeClr val="lt2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23731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Dealing with offenders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Biological treatments for offending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Biological treatments for offending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Assumptions: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Sex offending is driven by biological sexual drives.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Reducing sexual drives will reduce offending.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Treatments: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AAs - most work by binding to androgen receptors and blocking them, preventing testosterone etc. from affecting the brain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GnRH agonists - overstimulate receptors in the hypothalamus causing testosterone secretion to first rise slightly and then fall to very low levels.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far does the evidence support the use of biological treatments for sex offenders?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can you spot when an argument is weak?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Sweeping statements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Poor use of evidence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Use of weak evidence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Lack of acknowledgement of alternative views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Analyse this evaluation of biological treatments for offending.  Identify as many strengths and weaknesses of the evaluation as you can.  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Work up a better evaluation</a:t>
            </a: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Here are some studies to help - assess their strengths and limitations and build this into your evaluation.  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Possible useful additional criticisms:</a:t>
            </a:r>
            <a:endParaRPr sz="2100"/>
          </a:p>
          <a:p>
            <a:pPr marL="457200" lvl="0" indent="-361950" rtl="0">
              <a:spcBef>
                <a:spcPts val="1600"/>
              </a:spcBef>
              <a:spcAft>
                <a:spcPts val="0"/>
              </a:spcAft>
              <a:buClr>
                <a:srgbClr val="D9D9D9"/>
              </a:buClr>
              <a:buSzPts val="2100"/>
              <a:buChar char="●"/>
            </a:pPr>
            <a:r>
              <a:rPr lang="en-GB" sz="2100">
                <a:solidFill>
                  <a:srgbClr val="D9D9D9"/>
                </a:solidFill>
              </a:rPr>
              <a:t>Requires a high level of supervision.</a:t>
            </a:r>
            <a:endParaRPr sz="2100">
              <a:solidFill>
                <a:srgbClr val="D9D9D9"/>
              </a:solidFill>
            </a:endParaRPr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100"/>
              <a:buChar char="●"/>
            </a:pPr>
            <a:r>
              <a:rPr lang="en-GB" sz="2100">
                <a:solidFill>
                  <a:srgbClr val="D9D9D9"/>
                </a:solidFill>
              </a:rPr>
              <a:t>Should only be done on a voluntary basis.</a:t>
            </a:r>
            <a:endParaRPr sz="2100">
              <a:solidFill>
                <a:srgbClr val="D9D9D9"/>
              </a:solidFill>
            </a:endParaRPr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100"/>
              <a:buChar char="●"/>
            </a:pPr>
            <a:r>
              <a:rPr lang="en-GB" sz="2100">
                <a:solidFill>
                  <a:srgbClr val="D9D9D9"/>
                </a:solidFill>
              </a:rPr>
              <a:t>Sexual offending is usually about power, not sex.</a:t>
            </a:r>
            <a:endParaRPr sz="2100">
              <a:solidFill>
                <a:srgbClr val="D9D9D9"/>
              </a:solidFill>
            </a:endParaRPr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100"/>
              <a:buChar char="●"/>
            </a:pPr>
            <a:r>
              <a:rPr lang="en-GB" sz="2100">
                <a:solidFill>
                  <a:srgbClr val="D9D9D9"/>
                </a:solidFill>
              </a:rPr>
              <a:t>Has side effects.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 Dark</vt:lpstr>
      <vt:lpstr>Dealing with offenders</vt:lpstr>
      <vt:lpstr>Biological treatments for offending</vt:lpstr>
      <vt:lpstr>How far does the evidence support the use of biological treatments for sex offenders?</vt:lpstr>
      <vt:lpstr>How can you spot when an argument is weak?</vt:lpstr>
      <vt:lpstr>Work up a better evaluation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offenders</dc:title>
  <dc:creator>Aidan Sammons</dc:creator>
  <cp:lastModifiedBy>Aidan Sammons</cp:lastModifiedBy>
  <cp:revision>1</cp:revision>
  <dcterms:modified xsi:type="dcterms:W3CDTF">2018-01-27T19:54:54Z</dcterms:modified>
</cp:coreProperties>
</file>