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marL="0" lvl="0" indent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95536" y="630932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BIG question: does society make people into criminals?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Labelling theory (Paternoster &amp; Iovanni, 1989)</a:t>
            </a:r>
          </a:p>
        </p:txBody>
      </p:sp>
      <p:sp>
        <p:nvSpPr>
          <p:cNvPr id="61" name="Shape 61"/>
          <p:cNvSpPr/>
          <p:nvPr/>
        </p:nvSpPr>
        <p:spPr>
          <a:xfrm>
            <a:off x="704363" y="3015600"/>
            <a:ext cx="1290000" cy="826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GB" sz="1800"/>
              <a:t>Primary deviance</a:t>
            </a:r>
          </a:p>
        </p:txBody>
      </p:sp>
      <p:sp>
        <p:nvSpPr>
          <p:cNvPr id="62" name="Shape 62"/>
          <p:cNvSpPr/>
          <p:nvPr/>
        </p:nvSpPr>
        <p:spPr>
          <a:xfrm>
            <a:off x="2620888" y="3015600"/>
            <a:ext cx="1290000" cy="826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-GB" sz="1800"/>
              <a:t>Formal labelling</a:t>
            </a:r>
          </a:p>
        </p:txBody>
      </p:sp>
      <p:sp>
        <p:nvSpPr>
          <p:cNvPr id="63" name="Shape 63"/>
          <p:cNvSpPr/>
          <p:nvPr/>
        </p:nvSpPr>
        <p:spPr>
          <a:xfrm>
            <a:off x="4537413" y="1734650"/>
            <a:ext cx="1985700" cy="826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-GB" sz="1800"/>
              <a:t>Deviant self-concept</a:t>
            </a:r>
          </a:p>
        </p:txBody>
      </p:sp>
      <p:sp>
        <p:nvSpPr>
          <p:cNvPr id="64" name="Shape 64"/>
          <p:cNvSpPr/>
          <p:nvPr/>
        </p:nvSpPr>
        <p:spPr>
          <a:xfrm>
            <a:off x="4537413" y="3015600"/>
            <a:ext cx="1985700" cy="826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-GB" sz="1800"/>
              <a:t>Blocked opportunities</a:t>
            </a:r>
          </a:p>
        </p:txBody>
      </p:sp>
      <p:sp>
        <p:nvSpPr>
          <p:cNvPr id="65" name="Shape 65"/>
          <p:cNvSpPr/>
          <p:nvPr/>
        </p:nvSpPr>
        <p:spPr>
          <a:xfrm>
            <a:off x="4537413" y="4296550"/>
            <a:ext cx="1985700" cy="826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-GB" sz="1800"/>
              <a:t>Delinquent peers</a:t>
            </a:r>
          </a:p>
        </p:txBody>
      </p:sp>
      <p:sp>
        <p:nvSpPr>
          <p:cNvPr id="66" name="Shape 66"/>
          <p:cNvSpPr/>
          <p:nvPr/>
        </p:nvSpPr>
        <p:spPr>
          <a:xfrm>
            <a:off x="7149638" y="3015600"/>
            <a:ext cx="1290000" cy="826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-GB" sz="1800"/>
              <a:t>Secondary deviance</a:t>
            </a:r>
          </a:p>
        </p:txBody>
      </p:sp>
      <p:cxnSp>
        <p:nvCxnSpPr>
          <p:cNvPr id="67" name="Shape 67"/>
          <p:cNvCxnSpPr>
            <a:stCxn id="61" idx="3"/>
            <a:endCxn id="62" idx="1"/>
          </p:cNvCxnSpPr>
          <p:nvPr/>
        </p:nvCxnSpPr>
        <p:spPr>
          <a:xfrm>
            <a:off x="1994363" y="3429000"/>
            <a:ext cx="626400" cy="0"/>
          </a:xfrm>
          <a:prstGeom prst="straightConnector1">
            <a:avLst/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68" name="Shape 68"/>
          <p:cNvCxnSpPr/>
          <p:nvPr/>
        </p:nvCxnSpPr>
        <p:spPr>
          <a:xfrm>
            <a:off x="3910888" y="3429000"/>
            <a:ext cx="626400" cy="0"/>
          </a:xfrm>
          <a:prstGeom prst="straightConnector1">
            <a:avLst/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69" name="Shape 69"/>
          <p:cNvCxnSpPr>
            <a:stCxn id="62" idx="3"/>
            <a:endCxn id="63" idx="1"/>
          </p:cNvCxnSpPr>
          <p:nvPr/>
        </p:nvCxnSpPr>
        <p:spPr>
          <a:xfrm rot="10800000" flipH="1">
            <a:off x="3910888" y="2148000"/>
            <a:ext cx="626400" cy="1281000"/>
          </a:xfrm>
          <a:prstGeom prst="straightConnector1">
            <a:avLst/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0" name="Shape 70"/>
          <p:cNvCxnSpPr>
            <a:stCxn id="62" idx="3"/>
          </p:cNvCxnSpPr>
          <p:nvPr/>
        </p:nvCxnSpPr>
        <p:spPr>
          <a:xfrm>
            <a:off x="3910888" y="3429000"/>
            <a:ext cx="626400" cy="1281000"/>
          </a:xfrm>
          <a:prstGeom prst="straightConnector1">
            <a:avLst/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1" name="Shape 71"/>
          <p:cNvCxnSpPr/>
          <p:nvPr/>
        </p:nvCxnSpPr>
        <p:spPr>
          <a:xfrm>
            <a:off x="6523113" y="3429000"/>
            <a:ext cx="626400" cy="0"/>
          </a:xfrm>
          <a:prstGeom prst="straightConnector1">
            <a:avLst/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2" name="Shape 72"/>
          <p:cNvCxnSpPr>
            <a:endCxn id="66" idx="1"/>
          </p:cNvCxnSpPr>
          <p:nvPr/>
        </p:nvCxnSpPr>
        <p:spPr>
          <a:xfrm>
            <a:off x="6523238" y="2148000"/>
            <a:ext cx="626400" cy="1281000"/>
          </a:xfrm>
          <a:prstGeom prst="straightConnector1">
            <a:avLst/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3" name="Shape 73"/>
          <p:cNvCxnSpPr>
            <a:endCxn id="66" idx="1"/>
          </p:cNvCxnSpPr>
          <p:nvPr/>
        </p:nvCxnSpPr>
        <p:spPr>
          <a:xfrm rot="10800000" flipH="1">
            <a:off x="6523238" y="3429000"/>
            <a:ext cx="626400" cy="1281000"/>
          </a:xfrm>
          <a:prstGeom prst="straightConnector1">
            <a:avLst/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Jigsaw activity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We are aiming to answer three questions: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1. How strong is the empirical support for labelling/SFP as a process?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2. Are there gender differences in how people respond to labelling?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3. What are the strengths and limitations of the evidence?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10 minutes in expert groups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20 minutes in jigsaw groups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GB"/>
              <a:t>Empirical support for labelling?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Empirical support for labelling?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All four studies support effect of labelling.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Not the main influence, but significant across large samples.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Best understood as risk factor not cause.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Mediating mechanisms are all plausible (self-concept, blocked opportunity, delinquent peers, increased surveillance).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Research does not tell us which really matter.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Gender differences?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Gender differences?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Ramoutar &amp; Farrington (2007), McGrath (2014) and Chiricos et al (2007) found females more affected by labelling than males.  Restivo and Lanier (2013) did not report an effect of gender.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Gender probably matters; unclear why;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Possibly those with more to lose through stigmatization are more affected. 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This would also explain why Chiricos et al found that White people were more affected than Black.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Strengths and limitations?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GB"/>
              <a:t>Strengths and limitations?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Large samples - but non-random ones.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Use of longitudinal designs.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Use of correlational designs.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Reliance on self report data.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/>
              <a:t>Use of interviews.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On-screen Show (4:3)</PresentationFormat>
  <Paragraphs>35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 Dark</vt:lpstr>
      <vt:lpstr>BIG question: does society make people into criminals?</vt:lpstr>
      <vt:lpstr>Labelling theory (Paternoster &amp; Iovanni, 1989)</vt:lpstr>
      <vt:lpstr>Jigsaw activity</vt:lpstr>
      <vt:lpstr>Empirical support for labelling?</vt:lpstr>
      <vt:lpstr>Empirical support for labelling?</vt:lpstr>
      <vt:lpstr>Gender differences? </vt:lpstr>
      <vt:lpstr>Gender differences?</vt:lpstr>
      <vt:lpstr>Strengths and limitations?</vt:lpstr>
      <vt:lpstr>Strengths and limitations?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question: does society make people into criminals?</dc:title>
  <dc:creator>Aidan Sammons</dc:creator>
  <cp:lastModifiedBy>Aidan Sammons</cp:lastModifiedBy>
  <cp:revision>1</cp:revision>
  <dcterms:modified xsi:type="dcterms:W3CDTF">2017-12-16T13:52:40Z</dcterms:modified>
</cp:coreProperties>
</file>