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100"/>
              <a:buChar char="●"/>
              <a:defRPr sz="1100"/>
            </a:lvl1pPr>
            <a:lvl2pPr lvl="1">
              <a:spcBef>
                <a:spcPts val="0"/>
              </a:spcBef>
              <a:buSzPts val="1100"/>
              <a:buChar char="○"/>
              <a:defRPr sz="1100"/>
            </a:lvl2pPr>
            <a:lvl3pPr lvl="2">
              <a:spcBef>
                <a:spcPts val="0"/>
              </a:spcBef>
              <a:buSzPts val="1100"/>
              <a:buChar char="■"/>
              <a:defRPr sz="1100"/>
            </a:lvl3pPr>
            <a:lvl4pPr lvl="3">
              <a:spcBef>
                <a:spcPts val="0"/>
              </a:spcBef>
              <a:buSzPts val="1100"/>
              <a:buChar char="●"/>
              <a:defRPr sz="1100"/>
            </a:lvl4pPr>
            <a:lvl5pPr lvl="4">
              <a:spcBef>
                <a:spcPts val="0"/>
              </a:spcBef>
              <a:buSzPts val="1100"/>
              <a:buChar char="○"/>
              <a:defRPr sz="1100"/>
            </a:lvl5pPr>
            <a:lvl6pPr lvl="5">
              <a:spcBef>
                <a:spcPts val="0"/>
              </a:spcBef>
              <a:buSzPts val="1100"/>
              <a:buChar char="■"/>
              <a:defRPr sz="1100"/>
            </a:lvl6pPr>
            <a:lvl7pPr lvl="6">
              <a:spcBef>
                <a:spcPts val="0"/>
              </a:spcBef>
              <a:buSzPts val="1100"/>
              <a:buChar char="●"/>
              <a:defRPr sz="1100"/>
            </a:lvl7pPr>
            <a:lvl8pPr lvl="7">
              <a:spcBef>
                <a:spcPts val="0"/>
              </a:spcBef>
              <a:buSzPts val="1100"/>
              <a:buChar char="○"/>
              <a:defRPr sz="1100"/>
            </a:lvl8pPr>
            <a:lvl9pPr lvl="8">
              <a:spcBef>
                <a:spcPts val="0"/>
              </a:spcBef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5200"/>
              <a:buNone/>
              <a:defRPr sz="5200"/>
            </a:lvl1pPr>
            <a:lvl2pPr lvl="1" algn="ctr">
              <a:spcBef>
                <a:spcPts val="0"/>
              </a:spcBef>
              <a:buSzPts val="5200"/>
              <a:buNone/>
              <a:defRPr sz="5200"/>
            </a:lvl2pPr>
            <a:lvl3pPr lvl="2" algn="ctr">
              <a:spcBef>
                <a:spcPts val="0"/>
              </a:spcBef>
              <a:buSzPts val="5200"/>
              <a:buNone/>
              <a:defRPr sz="5200"/>
            </a:lvl3pPr>
            <a:lvl4pPr lvl="3" algn="ctr">
              <a:spcBef>
                <a:spcPts val="0"/>
              </a:spcBef>
              <a:buSzPts val="5200"/>
              <a:buNone/>
              <a:defRPr sz="5200"/>
            </a:lvl4pPr>
            <a:lvl5pPr lvl="4" algn="ctr">
              <a:spcBef>
                <a:spcPts val="0"/>
              </a:spcBef>
              <a:buSzPts val="5200"/>
              <a:buNone/>
              <a:defRPr sz="5200"/>
            </a:lvl5pPr>
            <a:lvl6pPr lvl="5" algn="ctr">
              <a:spcBef>
                <a:spcPts val="0"/>
              </a:spcBef>
              <a:buSzPts val="5200"/>
              <a:buNone/>
              <a:defRPr sz="5200"/>
            </a:lvl6pPr>
            <a:lvl7pPr lvl="6" algn="ctr">
              <a:spcBef>
                <a:spcPts val="0"/>
              </a:spcBef>
              <a:buSzPts val="5200"/>
              <a:buNone/>
              <a:defRPr sz="5200"/>
            </a:lvl7pPr>
            <a:lvl8pPr lvl="7" algn="ctr">
              <a:spcBef>
                <a:spcPts val="0"/>
              </a:spcBef>
              <a:buSzPts val="5200"/>
              <a:buNone/>
              <a:defRPr sz="5200"/>
            </a:lvl8pPr>
            <a:lvl9pPr lvl="8" algn="ctr">
              <a:spcBef>
                <a:spcPts val="0"/>
              </a:spcBef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12000"/>
              <a:buNone/>
              <a:defRPr sz="12000"/>
            </a:lvl1pPr>
            <a:lvl2pPr lvl="1" algn="ctr">
              <a:spcBef>
                <a:spcPts val="0"/>
              </a:spcBef>
              <a:buSzPts val="12000"/>
              <a:buNone/>
              <a:defRPr sz="12000"/>
            </a:lvl2pPr>
            <a:lvl3pPr lvl="2" algn="ctr">
              <a:spcBef>
                <a:spcPts val="0"/>
              </a:spcBef>
              <a:buSzPts val="12000"/>
              <a:buNone/>
              <a:defRPr sz="12000"/>
            </a:lvl3pPr>
            <a:lvl4pPr lvl="3" algn="ctr">
              <a:spcBef>
                <a:spcPts val="0"/>
              </a:spcBef>
              <a:buSzPts val="12000"/>
              <a:buNone/>
              <a:defRPr sz="12000"/>
            </a:lvl4pPr>
            <a:lvl5pPr lvl="4" algn="ctr">
              <a:spcBef>
                <a:spcPts val="0"/>
              </a:spcBef>
              <a:buSzPts val="12000"/>
              <a:buNone/>
              <a:defRPr sz="12000"/>
            </a:lvl5pPr>
            <a:lvl6pPr lvl="5" algn="ctr">
              <a:spcBef>
                <a:spcPts val="0"/>
              </a:spcBef>
              <a:buSzPts val="12000"/>
              <a:buNone/>
              <a:defRPr sz="12000"/>
            </a:lvl6pPr>
            <a:lvl7pPr lvl="6" algn="ctr">
              <a:spcBef>
                <a:spcPts val="0"/>
              </a:spcBef>
              <a:buSzPts val="12000"/>
              <a:buNone/>
              <a:defRPr sz="12000"/>
            </a:lvl7pPr>
            <a:lvl8pPr lvl="7" algn="ctr">
              <a:spcBef>
                <a:spcPts val="0"/>
              </a:spcBef>
              <a:buSzPts val="12000"/>
              <a:buNone/>
              <a:defRPr sz="12000"/>
            </a:lvl8pPr>
            <a:lvl9pPr lvl="8" algn="ctr">
              <a:spcBef>
                <a:spcPts val="0"/>
              </a:spcBef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buSzPts val="1800"/>
              <a:buChar char="●"/>
              <a:defRPr/>
            </a:lvl1pPr>
            <a:lvl2pPr lvl="1" algn="ctr">
              <a:spcBef>
                <a:spcPts val="0"/>
              </a:spcBef>
              <a:buSzPts val="1400"/>
              <a:buChar char="○"/>
              <a:defRPr/>
            </a:lvl2pPr>
            <a:lvl3pPr lvl="2" algn="ctr">
              <a:spcBef>
                <a:spcPts val="0"/>
              </a:spcBef>
              <a:buSzPts val="1400"/>
              <a:buChar char="■"/>
              <a:defRPr/>
            </a:lvl3pPr>
            <a:lvl4pPr lvl="3" algn="ctr">
              <a:spcBef>
                <a:spcPts val="0"/>
              </a:spcBef>
              <a:buSzPts val="1400"/>
              <a:buChar char="●"/>
              <a:defRPr/>
            </a:lvl4pPr>
            <a:lvl5pPr lvl="4" algn="ctr">
              <a:spcBef>
                <a:spcPts val="0"/>
              </a:spcBef>
              <a:buSzPts val="1400"/>
              <a:buChar char="○"/>
              <a:defRPr/>
            </a:lvl5pPr>
            <a:lvl6pPr lvl="5" algn="ctr">
              <a:spcBef>
                <a:spcPts val="0"/>
              </a:spcBef>
              <a:buSzPts val="1400"/>
              <a:buChar char="■"/>
              <a:defRPr/>
            </a:lvl6pPr>
            <a:lvl7pPr lvl="6" algn="ctr">
              <a:spcBef>
                <a:spcPts val="0"/>
              </a:spcBef>
              <a:buSzPts val="1400"/>
              <a:buChar char="●"/>
              <a:defRPr/>
            </a:lvl7pPr>
            <a:lvl8pPr lvl="7" algn="ctr">
              <a:spcBef>
                <a:spcPts val="0"/>
              </a:spcBef>
              <a:buSzPts val="1400"/>
              <a:buChar char="○"/>
              <a:defRPr/>
            </a:lvl8pPr>
            <a:lvl9pPr lvl="8" algn="ctr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ts val="3600"/>
              <a:buNone/>
              <a:defRPr sz="3600"/>
            </a:lvl1pPr>
            <a:lvl2pPr lvl="1" algn="ctr">
              <a:spcBef>
                <a:spcPts val="0"/>
              </a:spcBef>
              <a:buSzPts val="3600"/>
              <a:buNone/>
              <a:defRPr sz="3600"/>
            </a:lvl2pPr>
            <a:lvl3pPr lvl="2" algn="ctr">
              <a:spcBef>
                <a:spcPts val="0"/>
              </a:spcBef>
              <a:buSzPts val="3600"/>
              <a:buNone/>
              <a:defRPr sz="3600"/>
            </a:lvl3pPr>
            <a:lvl4pPr lvl="3" algn="ctr">
              <a:spcBef>
                <a:spcPts val="0"/>
              </a:spcBef>
              <a:buSzPts val="3600"/>
              <a:buNone/>
              <a:defRPr sz="3600"/>
            </a:lvl4pPr>
            <a:lvl5pPr lvl="4" algn="ctr">
              <a:spcBef>
                <a:spcPts val="0"/>
              </a:spcBef>
              <a:buSzPts val="3600"/>
              <a:buNone/>
              <a:defRPr sz="3600"/>
            </a:lvl5pPr>
            <a:lvl6pPr lvl="5" algn="ctr">
              <a:spcBef>
                <a:spcPts val="0"/>
              </a:spcBef>
              <a:buSzPts val="3600"/>
              <a:buNone/>
              <a:defRPr sz="3600"/>
            </a:lvl6pPr>
            <a:lvl7pPr lvl="6" algn="ctr">
              <a:spcBef>
                <a:spcPts val="0"/>
              </a:spcBef>
              <a:buSzPts val="3600"/>
              <a:buNone/>
              <a:defRPr sz="3600"/>
            </a:lvl7pPr>
            <a:lvl8pPr lvl="7" algn="ctr">
              <a:spcBef>
                <a:spcPts val="0"/>
              </a:spcBef>
              <a:buSzPts val="3600"/>
              <a:buNone/>
              <a:defRPr sz="3600"/>
            </a:lvl8pPr>
            <a:lvl9pPr lvl="8" algn="ctr">
              <a:spcBef>
                <a:spcPts val="0"/>
              </a:spcBef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ts val="2400"/>
              <a:buNone/>
              <a:defRPr sz="2400"/>
            </a:lvl1pPr>
            <a:lvl2pPr lvl="1">
              <a:spcBef>
                <a:spcPts val="0"/>
              </a:spcBef>
              <a:buSzPts val="2400"/>
              <a:buNone/>
              <a:defRPr sz="2400"/>
            </a:lvl2pPr>
            <a:lvl3pPr lvl="2">
              <a:spcBef>
                <a:spcPts val="0"/>
              </a:spcBef>
              <a:buSzPts val="2400"/>
              <a:buNone/>
              <a:defRPr sz="2400"/>
            </a:lvl3pPr>
            <a:lvl4pPr lvl="3">
              <a:spcBef>
                <a:spcPts val="0"/>
              </a:spcBef>
              <a:buSzPts val="2400"/>
              <a:buNone/>
              <a:defRPr sz="2400"/>
            </a:lvl4pPr>
            <a:lvl5pPr lvl="4">
              <a:spcBef>
                <a:spcPts val="0"/>
              </a:spcBef>
              <a:buSzPts val="2400"/>
              <a:buNone/>
              <a:defRPr sz="2400"/>
            </a:lvl5pPr>
            <a:lvl6pPr lvl="5">
              <a:spcBef>
                <a:spcPts val="0"/>
              </a:spcBef>
              <a:buSzPts val="2400"/>
              <a:buNone/>
              <a:defRPr sz="2400"/>
            </a:lvl6pPr>
            <a:lvl7pPr lvl="6">
              <a:spcBef>
                <a:spcPts val="0"/>
              </a:spcBef>
              <a:buSzPts val="2400"/>
              <a:buNone/>
              <a:defRPr sz="2400"/>
            </a:lvl7pPr>
            <a:lvl8pPr lvl="7">
              <a:spcBef>
                <a:spcPts val="0"/>
              </a:spcBef>
              <a:buSzPts val="2400"/>
              <a:buNone/>
              <a:defRPr sz="2400"/>
            </a:lvl8pPr>
            <a:lvl9pPr lvl="8">
              <a:spcBef>
                <a:spcPts val="0"/>
              </a:spcBef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200"/>
              <a:buChar char="●"/>
              <a:defRPr sz="12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ts val="4800"/>
              <a:buNone/>
              <a:defRPr sz="4800"/>
            </a:lvl1pPr>
            <a:lvl2pPr lvl="1">
              <a:spcBef>
                <a:spcPts val="0"/>
              </a:spcBef>
              <a:buSzPts val="4800"/>
              <a:buNone/>
              <a:defRPr sz="4800"/>
            </a:lvl2pPr>
            <a:lvl3pPr lvl="2">
              <a:spcBef>
                <a:spcPts val="0"/>
              </a:spcBef>
              <a:buSzPts val="4800"/>
              <a:buNone/>
              <a:defRPr sz="4800"/>
            </a:lvl3pPr>
            <a:lvl4pPr lvl="3">
              <a:spcBef>
                <a:spcPts val="0"/>
              </a:spcBef>
              <a:buSzPts val="4800"/>
              <a:buNone/>
              <a:defRPr sz="4800"/>
            </a:lvl4pPr>
            <a:lvl5pPr lvl="4">
              <a:spcBef>
                <a:spcPts val="0"/>
              </a:spcBef>
              <a:buSzPts val="4800"/>
              <a:buNone/>
              <a:defRPr sz="4800"/>
            </a:lvl5pPr>
            <a:lvl6pPr lvl="5">
              <a:spcBef>
                <a:spcPts val="0"/>
              </a:spcBef>
              <a:buSzPts val="4800"/>
              <a:buNone/>
              <a:defRPr sz="4800"/>
            </a:lvl6pPr>
            <a:lvl7pPr lvl="6">
              <a:spcBef>
                <a:spcPts val="0"/>
              </a:spcBef>
              <a:buSzPts val="4800"/>
              <a:buNone/>
              <a:defRPr sz="4800"/>
            </a:lvl7pPr>
            <a:lvl8pPr lvl="7">
              <a:spcBef>
                <a:spcPts val="0"/>
              </a:spcBef>
              <a:buSzPts val="4800"/>
              <a:buNone/>
              <a:defRPr sz="4800"/>
            </a:lvl8pPr>
            <a:lvl9pPr lvl="8">
              <a:spcBef>
                <a:spcPts val="0"/>
              </a:spcBef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4200"/>
              <a:buNone/>
              <a:defRPr sz="4200"/>
            </a:lvl1pPr>
            <a:lvl2pPr lvl="1" algn="ctr">
              <a:spcBef>
                <a:spcPts val="0"/>
              </a:spcBef>
              <a:buSzPts val="4200"/>
              <a:buNone/>
              <a:defRPr sz="4200"/>
            </a:lvl2pPr>
            <a:lvl3pPr lvl="2" algn="ctr">
              <a:spcBef>
                <a:spcPts val="0"/>
              </a:spcBef>
              <a:buSzPts val="4200"/>
              <a:buNone/>
              <a:defRPr sz="4200"/>
            </a:lvl3pPr>
            <a:lvl4pPr lvl="3" algn="ctr">
              <a:spcBef>
                <a:spcPts val="0"/>
              </a:spcBef>
              <a:buSzPts val="4200"/>
              <a:buNone/>
              <a:defRPr sz="4200"/>
            </a:lvl4pPr>
            <a:lvl5pPr lvl="4" algn="ctr">
              <a:spcBef>
                <a:spcPts val="0"/>
              </a:spcBef>
              <a:buSzPts val="4200"/>
              <a:buNone/>
              <a:defRPr sz="4200"/>
            </a:lvl5pPr>
            <a:lvl6pPr lvl="5" algn="ctr">
              <a:spcBef>
                <a:spcPts val="0"/>
              </a:spcBef>
              <a:buSzPts val="4200"/>
              <a:buNone/>
              <a:defRPr sz="4200"/>
            </a:lvl6pPr>
            <a:lvl7pPr lvl="6" algn="ctr">
              <a:spcBef>
                <a:spcPts val="0"/>
              </a:spcBef>
              <a:buSzPts val="4200"/>
              <a:buNone/>
              <a:defRPr sz="4200"/>
            </a:lvl7pPr>
            <a:lvl8pPr lvl="7" algn="ctr">
              <a:spcBef>
                <a:spcPts val="0"/>
              </a:spcBef>
              <a:buSzPts val="4200"/>
              <a:buNone/>
              <a:defRPr sz="4200"/>
            </a:lvl8pPr>
            <a:lvl9pPr lvl="8" algn="ctr">
              <a:spcBef>
                <a:spcPts val="0"/>
              </a:spcBef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 dirty="0"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lt2"/>
                </a:solidFill>
              </a:rPr>
              <a:pPr marL="0" lvl="0" indent="0" algn="r">
                <a:spcBef>
                  <a:spcPts val="0"/>
                </a:spcBef>
                <a:buNone/>
              </a:pPr>
              <a:t>‹#›</a:t>
            </a:fld>
            <a:endParaRPr lang="en-GB" sz="1000">
              <a:solidFill>
                <a:schemeClr val="lt2"/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395536" y="630932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psychlotron.org.uk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-GB"/>
              <a:t>BIG question: is aggression human nature?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Evaluating theories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sz="2100"/>
              <a:t>Theories make CLAIMS about why things happen.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sz="2100"/>
              <a:t>As scientists we must EVALUATE these claims in order to decide what to believe.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sz="2100"/>
              <a:t>Evaluating involves asking what REASONS we have for accepting or rejecting a claim and what EVIDENCE exists to support those reasons. </a:t>
            </a:r>
            <a:r>
              <a:rPr lang="en-GB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Do you believe the evolutionary theory of aggression is true?  What makes you think that?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Jigsaw activity - reasons to accept/reject the evolutionary view of aggression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856476"/>
            <a:ext cx="8520600" cy="4235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sz="2100"/>
              <a:t>Start in JIGSAW groups.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sz="2100"/>
              <a:t>Break into EXPERT groups to learn about one aspect of the topic. (10 mins)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sz="2100"/>
              <a:t>Return to JIGSAW groups to teach it to each other.  (20 mins)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sz="2100"/>
              <a:t>Individual test on the topic.</a:t>
            </a:r>
          </a:p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Evaluate the evolutionary view of human aggression.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Microsoft Office PowerPoint</Application>
  <PresentationFormat>On-screen Show (4:3)</PresentationFormat>
  <Paragraphs>12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Simple Dark</vt:lpstr>
      <vt:lpstr>BIG question: is aggression human nature?</vt:lpstr>
      <vt:lpstr>Evaluating theories</vt:lpstr>
      <vt:lpstr>Do you believe the evolutionary theory of aggression is true?  What makes you think that?</vt:lpstr>
      <vt:lpstr>Jigsaw activity - reasons to accept/reject the evolutionary view of aggression</vt:lpstr>
      <vt:lpstr>Evaluate the evolutionary view of human aggression.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question: is aggression human nature?</dc:title>
  <dc:creator>Aidan Sammons</dc:creator>
  <cp:lastModifiedBy>Aidan Sammons</cp:lastModifiedBy>
  <cp:revision>2</cp:revision>
  <dcterms:modified xsi:type="dcterms:W3CDTF">2017-12-16T13:40:51Z</dcterms:modified>
</cp:coreProperties>
</file>