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buNone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lt2"/>
                </a:solidFill>
              </a:rPr>
              <a:pPr marL="0" lvl="0" indent="0" algn="r">
                <a:spcBef>
                  <a:spcPts val="0"/>
                </a:spcBef>
                <a:buNone/>
              </a:pPr>
              <a:t>‹#›</a:t>
            </a:fld>
            <a:endParaRPr lang="en-GB" sz="1000">
              <a:solidFill>
                <a:schemeClr val="lt2"/>
              </a:solidFill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95536" y="6309320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psychlotron.org.uk</a:t>
            </a:r>
            <a:endParaRPr lang="en-GB" dirty="0">
              <a:solidFill>
                <a:schemeClr val="tx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BIG question: is aggression human nature?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Transfer problem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How could evolution by natural selection explain why so many people have a FEAR OF SPIDERS?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Socrative quiz</a:t>
            </a:r>
          </a:p>
        </p:txBody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Biological Psychology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Evolution and aggression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Aggression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100" b="1"/>
              <a:t>Aggression</a:t>
            </a:r>
            <a:r>
              <a:rPr lang="en-GB" sz="2100"/>
              <a:t> is behaviour intended to cause harm (physical or psychological) to others.</a:t>
            </a:r>
          </a:p>
          <a:p>
            <a:pPr marL="457200" lvl="0" indent="-361950" rtl="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Hostile aggression - the goal is to hurt others.</a:t>
            </a:r>
          </a:p>
          <a:p>
            <a:pPr marL="457200" lvl="0" indent="-361950" rtl="0">
              <a:spcBef>
                <a:spcPts val="0"/>
              </a:spcBef>
              <a:buSzPts val="2100"/>
              <a:buChar char="●"/>
            </a:pPr>
            <a:r>
              <a:rPr lang="en-GB" sz="2100"/>
              <a:t>Instrumental aggression - hurting others is a way of pursuing another goal.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Look at these examples: which is which?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Biopsychology and aggression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Is aggression the result of evolution?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Is aggression caused by particular brain structures?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Do hormones cause aggression?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Does violent crime have biological causes?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How else, apart from using biological theory, can psychologists explain aggression?</a:t>
            </a:r>
          </a:p>
          <a:p>
            <a:pPr marL="0" lvl="0" indent="0" rtl="0">
              <a:spcBef>
                <a:spcPts val="0"/>
              </a:spcBef>
              <a:buNone/>
            </a:pPr>
            <a:endParaRPr/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Evolutionary theory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I put 8 of each type of sweet in the bowl.  What is left?</a:t>
            </a:r>
          </a:p>
          <a:p>
            <a:pPr marL="0" lvl="0" indent="0" rtl="0">
              <a:spcBef>
                <a:spcPts val="0"/>
              </a:spcBef>
              <a:buNone/>
            </a:pPr>
            <a:endParaRPr sz="2100"/>
          </a:p>
          <a:p>
            <a:pPr marL="0" lvl="0" indent="0">
              <a:spcBef>
                <a:spcPts val="0"/>
              </a:spcBef>
              <a:buNone/>
            </a:pPr>
            <a:endParaRPr sz="2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Analogies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Analogies help us deepen our understanding of things.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Write an explanation of how our bowl of sweets can be used as an analogy for evolution by natural selection.  Match up as many features as you can.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How can a behaviour evolve in a population?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We assume: GENES → NERVOUS SYSTEM → BEHAVIOUR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/>
              <a:t>There also needs to be: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GB" sz="2100">
                <a:solidFill>
                  <a:srgbClr val="FFFFFF"/>
                </a:solidFill>
              </a:rPr>
              <a:t>Assortative mating</a:t>
            </a:r>
            <a:r>
              <a:rPr lang="en-GB" sz="2100"/>
              <a:t>, to mix up the genes in the population.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>
                <a:solidFill>
                  <a:srgbClr val="FFFFFF"/>
                </a:solidFill>
              </a:rPr>
              <a:t>Selection pressure</a:t>
            </a:r>
            <a:r>
              <a:rPr lang="en-GB" sz="2100"/>
              <a:t>, so some are more likely to survive than others.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How could aggression be an evolved behaviour?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Selection pressures - environmental factors that affect mortality or fertility.</a:t>
            </a:r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Existence of predators - aggressive individuals better at fighting them off.</a:t>
            </a:r>
          </a:p>
          <a:p>
            <a: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GB" sz="2100"/>
              <a:t>Scarcity of food - aggressive individuals secure more for self and offspring.</a:t>
            </a:r>
          </a:p>
          <a:p>
            <a:pPr marL="457200" lvl="0" indent="-361950">
              <a:spcBef>
                <a:spcPts val="0"/>
              </a:spcBef>
              <a:buSzPts val="2100"/>
              <a:buChar char="●"/>
            </a:pPr>
            <a:r>
              <a:rPr lang="en-GB" sz="2100"/>
              <a:t>Competition for mates - aggressive individuals secure and defend mates successfully.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Each selection pressure makes people with ‘aggression genes’ more likely to survive and reproduce.  The ‘aggression genes’ proliferate in the population.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/>
              <a:t>Selection pressures could also </a:t>
            </a:r>
            <a:r>
              <a:rPr lang="en-GB" i="1"/>
              <a:t>limit</a:t>
            </a:r>
            <a:r>
              <a:rPr lang="en-GB"/>
              <a:t> aggression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GB" sz="2100"/>
              <a:t>Why might </a:t>
            </a:r>
            <a:r>
              <a:rPr lang="en-GB" sz="2100" i="1"/>
              <a:t>too much</a:t>
            </a:r>
            <a:r>
              <a:rPr lang="en-GB" sz="2100"/>
              <a:t> aggression be (evolutionarily) a bad thing?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335</Words>
  <Application>Microsoft Office PowerPoint</Application>
  <PresentationFormat>On-screen Show (4:3)</PresentationFormat>
  <Paragraphs>35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Simple Dark</vt:lpstr>
      <vt:lpstr>BIG question: is aggression human nature?</vt:lpstr>
      <vt:lpstr>Biological Psychology</vt:lpstr>
      <vt:lpstr>Aggression</vt:lpstr>
      <vt:lpstr>Biopsychology and aggression</vt:lpstr>
      <vt:lpstr>Evolutionary theory</vt:lpstr>
      <vt:lpstr>Analogies</vt:lpstr>
      <vt:lpstr>How can a behaviour evolve in a population?</vt:lpstr>
      <vt:lpstr>How could aggression be an evolved behaviour?</vt:lpstr>
      <vt:lpstr>Selection pressures could also limit aggression</vt:lpstr>
      <vt:lpstr>Transfer problem</vt:lpstr>
      <vt:lpstr>Socrative quiz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question: is aggression human nature?</dc:title>
  <dc:creator>Aidan Sammons</dc:creator>
  <cp:lastModifiedBy>Aidan Sammons</cp:lastModifiedBy>
  <cp:revision>1</cp:revision>
  <dcterms:modified xsi:type="dcterms:W3CDTF">2017-12-09T16:51:27Z</dcterms:modified>
</cp:coreProperties>
</file>