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66F8D0E5-5BEF-41D8-9BD4-25F529E6C3F4}">
  <a:tblStyle styleId="{66F8D0E5-5BEF-41D8-9BD4-25F529E6C3F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1100"/>
              <a:buChar char="●"/>
              <a:defRPr sz="1100"/>
            </a:lvl1pPr>
            <a:lvl2pPr lvl="1">
              <a:spcBef>
                <a:spcPts val="0"/>
              </a:spcBef>
              <a:buSzPts val="1100"/>
              <a:buChar char="○"/>
              <a:defRPr sz="1100"/>
            </a:lvl2pPr>
            <a:lvl3pPr lvl="2">
              <a:spcBef>
                <a:spcPts val="0"/>
              </a:spcBef>
              <a:buSzPts val="1100"/>
              <a:buChar char="■"/>
              <a:defRPr sz="1100"/>
            </a:lvl3pPr>
            <a:lvl4pPr lvl="3">
              <a:spcBef>
                <a:spcPts val="0"/>
              </a:spcBef>
              <a:buSzPts val="1100"/>
              <a:buChar char="●"/>
              <a:defRPr sz="1100"/>
            </a:lvl4pPr>
            <a:lvl5pPr lvl="4">
              <a:spcBef>
                <a:spcPts val="0"/>
              </a:spcBef>
              <a:buSzPts val="1100"/>
              <a:buChar char="○"/>
              <a:defRPr sz="1100"/>
            </a:lvl5pPr>
            <a:lvl6pPr lvl="5">
              <a:spcBef>
                <a:spcPts val="0"/>
              </a:spcBef>
              <a:buSzPts val="1100"/>
              <a:buChar char="■"/>
              <a:defRPr sz="1100"/>
            </a:lvl6pPr>
            <a:lvl7pPr lvl="6">
              <a:spcBef>
                <a:spcPts val="0"/>
              </a:spcBef>
              <a:buSzPts val="1100"/>
              <a:buChar char="●"/>
              <a:defRPr sz="1100"/>
            </a:lvl7pPr>
            <a:lvl8pPr lvl="7">
              <a:spcBef>
                <a:spcPts val="0"/>
              </a:spcBef>
              <a:buSzPts val="1100"/>
              <a:buChar char="○"/>
              <a:defRPr sz="1100"/>
            </a:lvl8pPr>
            <a:lvl9pPr lvl="8">
              <a:spcBef>
                <a:spcPts val="0"/>
              </a:spcBef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9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ts val="5200"/>
              <a:buNone/>
              <a:defRPr sz="5200"/>
            </a:lvl1pPr>
            <a:lvl2pPr lvl="1" algn="ctr">
              <a:spcBef>
                <a:spcPts val="0"/>
              </a:spcBef>
              <a:buSzPts val="5200"/>
              <a:buNone/>
              <a:defRPr sz="5200"/>
            </a:lvl2pPr>
            <a:lvl3pPr lvl="2" algn="ctr">
              <a:spcBef>
                <a:spcPts val="0"/>
              </a:spcBef>
              <a:buSzPts val="5200"/>
              <a:buNone/>
              <a:defRPr sz="5200"/>
            </a:lvl3pPr>
            <a:lvl4pPr lvl="3" algn="ctr">
              <a:spcBef>
                <a:spcPts val="0"/>
              </a:spcBef>
              <a:buSzPts val="5200"/>
              <a:buNone/>
              <a:defRPr sz="5200"/>
            </a:lvl4pPr>
            <a:lvl5pPr lvl="4" algn="ctr">
              <a:spcBef>
                <a:spcPts val="0"/>
              </a:spcBef>
              <a:buSzPts val="5200"/>
              <a:buNone/>
              <a:defRPr sz="5200"/>
            </a:lvl5pPr>
            <a:lvl6pPr lvl="5" algn="ctr">
              <a:spcBef>
                <a:spcPts val="0"/>
              </a:spcBef>
              <a:buSzPts val="5200"/>
              <a:buNone/>
              <a:defRPr sz="5200"/>
            </a:lvl6pPr>
            <a:lvl7pPr lvl="6" algn="ctr">
              <a:spcBef>
                <a:spcPts val="0"/>
              </a:spcBef>
              <a:buSzPts val="5200"/>
              <a:buNone/>
              <a:defRPr sz="5200"/>
            </a:lvl7pPr>
            <a:lvl8pPr lvl="7" algn="ctr">
              <a:spcBef>
                <a:spcPts val="0"/>
              </a:spcBef>
              <a:buSzPts val="5200"/>
              <a:buNone/>
              <a:defRPr sz="5200"/>
            </a:lvl8pPr>
            <a:lvl9pPr lvl="8" algn="ctr">
              <a:spcBef>
                <a:spcPts val="0"/>
              </a:spcBef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None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ts val="12000"/>
              <a:buNone/>
              <a:defRPr sz="12000"/>
            </a:lvl1pPr>
            <a:lvl2pPr lvl="1" algn="ctr">
              <a:spcBef>
                <a:spcPts val="0"/>
              </a:spcBef>
              <a:buSzPts val="12000"/>
              <a:buNone/>
              <a:defRPr sz="12000"/>
            </a:lvl2pPr>
            <a:lvl3pPr lvl="2" algn="ctr">
              <a:spcBef>
                <a:spcPts val="0"/>
              </a:spcBef>
              <a:buSzPts val="12000"/>
              <a:buNone/>
              <a:defRPr sz="12000"/>
            </a:lvl3pPr>
            <a:lvl4pPr lvl="3" algn="ctr">
              <a:spcBef>
                <a:spcPts val="0"/>
              </a:spcBef>
              <a:buSzPts val="12000"/>
              <a:buNone/>
              <a:defRPr sz="12000"/>
            </a:lvl4pPr>
            <a:lvl5pPr lvl="4" algn="ctr">
              <a:spcBef>
                <a:spcPts val="0"/>
              </a:spcBef>
              <a:buSzPts val="12000"/>
              <a:buNone/>
              <a:defRPr sz="12000"/>
            </a:lvl5pPr>
            <a:lvl6pPr lvl="5" algn="ctr">
              <a:spcBef>
                <a:spcPts val="0"/>
              </a:spcBef>
              <a:buSzPts val="12000"/>
              <a:buNone/>
              <a:defRPr sz="12000"/>
            </a:lvl6pPr>
            <a:lvl7pPr lvl="6" algn="ctr">
              <a:spcBef>
                <a:spcPts val="0"/>
              </a:spcBef>
              <a:buSzPts val="12000"/>
              <a:buNone/>
              <a:defRPr sz="12000"/>
            </a:lvl7pPr>
            <a:lvl8pPr lvl="7" algn="ctr">
              <a:spcBef>
                <a:spcPts val="0"/>
              </a:spcBef>
              <a:buSzPts val="12000"/>
              <a:buNone/>
              <a:defRPr sz="12000"/>
            </a:lvl8pPr>
            <a:lvl9pPr lvl="8" algn="ctr">
              <a:spcBef>
                <a:spcPts val="0"/>
              </a:spcBef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4202967"/>
            <a:ext cx="8520600" cy="17343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spcBef>
                <a:spcPts val="0"/>
              </a:spcBef>
              <a:buSzPts val="1800"/>
              <a:buChar char="●"/>
              <a:defRPr/>
            </a:lvl1pPr>
            <a:lvl2pPr lvl="1" algn="ctr">
              <a:spcBef>
                <a:spcPts val="0"/>
              </a:spcBef>
              <a:buSzPts val="1400"/>
              <a:buChar char="○"/>
              <a:defRPr/>
            </a:lvl2pPr>
            <a:lvl3pPr lvl="2" algn="ctr">
              <a:spcBef>
                <a:spcPts val="0"/>
              </a:spcBef>
              <a:buSzPts val="1400"/>
              <a:buChar char="■"/>
              <a:defRPr/>
            </a:lvl3pPr>
            <a:lvl4pPr lvl="3" algn="ctr">
              <a:spcBef>
                <a:spcPts val="0"/>
              </a:spcBef>
              <a:buSzPts val="1400"/>
              <a:buChar char="●"/>
              <a:defRPr/>
            </a:lvl4pPr>
            <a:lvl5pPr lvl="4" algn="ctr">
              <a:spcBef>
                <a:spcPts val="0"/>
              </a:spcBef>
              <a:buSzPts val="1400"/>
              <a:buChar char="○"/>
              <a:defRPr/>
            </a:lvl5pPr>
            <a:lvl6pPr lvl="5" algn="ctr">
              <a:spcBef>
                <a:spcPts val="0"/>
              </a:spcBef>
              <a:buSzPts val="1400"/>
              <a:buChar char="■"/>
              <a:defRPr/>
            </a:lvl6pPr>
            <a:lvl7pPr lvl="6" algn="ctr">
              <a:spcBef>
                <a:spcPts val="0"/>
              </a:spcBef>
              <a:buSzPts val="1400"/>
              <a:buChar char="●"/>
              <a:defRPr/>
            </a:lvl7pPr>
            <a:lvl8pPr lvl="7" algn="ctr">
              <a:spcBef>
                <a:spcPts val="0"/>
              </a:spcBef>
              <a:buSzPts val="1400"/>
              <a:buChar char="○"/>
              <a:defRPr/>
            </a:lvl8pPr>
            <a:lvl9pPr lvl="8" algn="ctr">
              <a:spcBef>
                <a:spcPts val="0"/>
              </a:spcBef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None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None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buSzPts val="3600"/>
              <a:buNone/>
              <a:defRPr sz="3600"/>
            </a:lvl1pPr>
            <a:lvl2pPr lvl="1" algn="ctr">
              <a:spcBef>
                <a:spcPts val="0"/>
              </a:spcBef>
              <a:buSzPts val="3600"/>
              <a:buNone/>
              <a:defRPr sz="3600"/>
            </a:lvl2pPr>
            <a:lvl3pPr lvl="2" algn="ctr">
              <a:spcBef>
                <a:spcPts val="0"/>
              </a:spcBef>
              <a:buSzPts val="3600"/>
              <a:buNone/>
              <a:defRPr sz="3600"/>
            </a:lvl3pPr>
            <a:lvl4pPr lvl="3" algn="ctr">
              <a:spcBef>
                <a:spcPts val="0"/>
              </a:spcBef>
              <a:buSzPts val="3600"/>
              <a:buNone/>
              <a:defRPr sz="3600"/>
            </a:lvl4pPr>
            <a:lvl5pPr lvl="4" algn="ctr">
              <a:spcBef>
                <a:spcPts val="0"/>
              </a:spcBef>
              <a:buSzPts val="3600"/>
              <a:buNone/>
              <a:defRPr sz="3600"/>
            </a:lvl5pPr>
            <a:lvl6pPr lvl="5" algn="ctr">
              <a:spcBef>
                <a:spcPts val="0"/>
              </a:spcBef>
              <a:buSzPts val="3600"/>
              <a:buNone/>
              <a:defRPr sz="3600"/>
            </a:lvl6pPr>
            <a:lvl7pPr lvl="6" algn="ctr">
              <a:spcBef>
                <a:spcPts val="0"/>
              </a:spcBef>
              <a:buSzPts val="3600"/>
              <a:buNone/>
              <a:defRPr sz="3600"/>
            </a:lvl7pPr>
            <a:lvl8pPr lvl="7" algn="ctr">
              <a:spcBef>
                <a:spcPts val="0"/>
              </a:spcBef>
              <a:buSzPts val="3600"/>
              <a:buNone/>
              <a:defRPr sz="3600"/>
            </a:lvl8pPr>
            <a:lvl9pPr lvl="8" algn="ctr">
              <a:spcBef>
                <a:spcPts val="0"/>
              </a:spcBef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None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2800"/>
              <a:buNone/>
              <a:defRPr/>
            </a:lvl1pPr>
            <a:lvl2pPr lvl="1">
              <a:spcBef>
                <a:spcPts val="0"/>
              </a:spcBef>
              <a:buSzPts val="2800"/>
              <a:buNone/>
              <a:defRPr/>
            </a:lvl2pPr>
            <a:lvl3pPr lvl="2">
              <a:spcBef>
                <a:spcPts val="0"/>
              </a:spcBef>
              <a:buSzPts val="2800"/>
              <a:buNone/>
              <a:defRPr/>
            </a:lvl3pPr>
            <a:lvl4pPr lvl="3">
              <a:spcBef>
                <a:spcPts val="0"/>
              </a:spcBef>
              <a:buSzPts val="2800"/>
              <a:buNone/>
              <a:defRPr/>
            </a:lvl4pPr>
            <a:lvl5pPr lvl="4">
              <a:spcBef>
                <a:spcPts val="0"/>
              </a:spcBef>
              <a:buSzPts val="2800"/>
              <a:buNone/>
              <a:defRPr/>
            </a:lvl5pPr>
            <a:lvl6pPr lvl="5">
              <a:spcBef>
                <a:spcPts val="0"/>
              </a:spcBef>
              <a:buSzPts val="2800"/>
              <a:buNone/>
              <a:defRPr/>
            </a:lvl6pPr>
            <a:lvl7pPr lvl="6">
              <a:spcBef>
                <a:spcPts val="0"/>
              </a:spcBef>
              <a:buSzPts val="2800"/>
              <a:buNone/>
              <a:defRPr/>
            </a:lvl7pPr>
            <a:lvl8pPr lvl="7">
              <a:spcBef>
                <a:spcPts val="0"/>
              </a:spcBef>
              <a:buSzPts val="2800"/>
              <a:buNone/>
              <a:defRPr/>
            </a:lvl8pPr>
            <a:lvl9pPr lvl="8">
              <a:spcBef>
                <a:spcPts val="0"/>
              </a:spcBef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1800"/>
              <a:buChar char="●"/>
              <a:defRPr/>
            </a:lvl1pPr>
            <a:lvl2pPr lvl="1">
              <a:spcBef>
                <a:spcPts val="0"/>
              </a:spcBef>
              <a:buSzPts val="1400"/>
              <a:buChar char="○"/>
              <a:defRPr/>
            </a:lvl2pPr>
            <a:lvl3pPr lvl="2">
              <a:spcBef>
                <a:spcPts val="0"/>
              </a:spcBef>
              <a:buSzPts val="1400"/>
              <a:buChar char="■"/>
              <a:defRPr/>
            </a:lvl3pPr>
            <a:lvl4pPr lvl="3">
              <a:spcBef>
                <a:spcPts val="0"/>
              </a:spcBef>
              <a:buSzPts val="1400"/>
              <a:buChar char="●"/>
              <a:defRPr/>
            </a:lvl4pPr>
            <a:lvl5pPr lvl="4">
              <a:spcBef>
                <a:spcPts val="0"/>
              </a:spcBef>
              <a:buSzPts val="1400"/>
              <a:buChar char="○"/>
              <a:defRPr/>
            </a:lvl5pPr>
            <a:lvl6pPr lvl="5">
              <a:spcBef>
                <a:spcPts val="0"/>
              </a:spcBef>
              <a:buSzPts val="1400"/>
              <a:buChar char="■"/>
              <a:defRPr/>
            </a:lvl6pPr>
            <a:lvl7pPr lvl="6">
              <a:spcBef>
                <a:spcPts val="0"/>
              </a:spcBef>
              <a:buSzPts val="1400"/>
              <a:buChar char="●"/>
              <a:defRPr/>
            </a:lvl7pPr>
            <a:lvl8pPr lvl="7">
              <a:spcBef>
                <a:spcPts val="0"/>
              </a:spcBef>
              <a:buSzPts val="1400"/>
              <a:buChar char="○"/>
              <a:defRPr/>
            </a:lvl8pPr>
            <a:lvl9pPr lvl="8">
              <a:spcBef>
                <a:spcPts val="0"/>
              </a:spcBef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None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2800"/>
              <a:buNone/>
              <a:defRPr/>
            </a:lvl1pPr>
            <a:lvl2pPr lvl="1">
              <a:spcBef>
                <a:spcPts val="0"/>
              </a:spcBef>
              <a:buSzPts val="2800"/>
              <a:buNone/>
              <a:defRPr/>
            </a:lvl2pPr>
            <a:lvl3pPr lvl="2">
              <a:spcBef>
                <a:spcPts val="0"/>
              </a:spcBef>
              <a:buSzPts val="2800"/>
              <a:buNone/>
              <a:defRPr/>
            </a:lvl3pPr>
            <a:lvl4pPr lvl="3">
              <a:spcBef>
                <a:spcPts val="0"/>
              </a:spcBef>
              <a:buSzPts val="2800"/>
              <a:buNone/>
              <a:defRPr/>
            </a:lvl4pPr>
            <a:lvl5pPr lvl="4">
              <a:spcBef>
                <a:spcPts val="0"/>
              </a:spcBef>
              <a:buSzPts val="2800"/>
              <a:buNone/>
              <a:defRPr/>
            </a:lvl5pPr>
            <a:lvl6pPr lvl="5">
              <a:spcBef>
                <a:spcPts val="0"/>
              </a:spcBef>
              <a:buSzPts val="2800"/>
              <a:buNone/>
              <a:defRPr/>
            </a:lvl6pPr>
            <a:lvl7pPr lvl="6">
              <a:spcBef>
                <a:spcPts val="0"/>
              </a:spcBef>
              <a:buSzPts val="2800"/>
              <a:buNone/>
              <a:defRPr/>
            </a:lvl7pPr>
            <a:lvl8pPr lvl="7">
              <a:spcBef>
                <a:spcPts val="0"/>
              </a:spcBef>
              <a:buSzPts val="2800"/>
              <a:buNone/>
              <a:defRPr/>
            </a:lvl8pPr>
            <a:lvl9pPr lvl="8">
              <a:spcBef>
                <a:spcPts val="0"/>
              </a:spcBef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1400"/>
              <a:buChar char="●"/>
              <a:defRPr sz="1400"/>
            </a:lvl1pPr>
            <a:lvl2pPr lvl="1">
              <a:spcBef>
                <a:spcPts val="0"/>
              </a:spcBef>
              <a:buSzPts val="1200"/>
              <a:buChar char="○"/>
              <a:defRPr sz="1200"/>
            </a:lvl2pPr>
            <a:lvl3pPr lvl="2">
              <a:spcBef>
                <a:spcPts val="0"/>
              </a:spcBef>
              <a:buSzPts val="1200"/>
              <a:buChar char="■"/>
              <a:defRPr sz="1200"/>
            </a:lvl3pPr>
            <a:lvl4pPr lvl="3">
              <a:spcBef>
                <a:spcPts val="0"/>
              </a:spcBef>
              <a:buSzPts val="1200"/>
              <a:buChar char="●"/>
              <a:defRPr sz="1200"/>
            </a:lvl4pPr>
            <a:lvl5pPr lvl="4">
              <a:spcBef>
                <a:spcPts val="0"/>
              </a:spcBef>
              <a:buSzPts val="1200"/>
              <a:buChar char="○"/>
              <a:defRPr sz="1200"/>
            </a:lvl5pPr>
            <a:lvl6pPr lvl="5">
              <a:spcBef>
                <a:spcPts val="0"/>
              </a:spcBef>
              <a:buSzPts val="1200"/>
              <a:buChar char="■"/>
              <a:defRPr sz="1200"/>
            </a:lvl6pPr>
            <a:lvl7pPr lvl="6">
              <a:spcBef>
                <a:spcPts val="0"/>
              </a:spcBef>
              <a:buSzPts val="1200"/>
              <a:buChar char="●"/>
              <a:defRPr sz="1200"/>
            </a:lvl7pPr>
            <a:lvl8pPr lvl="7">
              <a:spcBef>
                <a:spcPts val="0"/>
              </a:spcBef>
              <a:buSzPts val="1200"/>
              <a:buChar char="○"/>
              <a:defRPr sz="1200"/>
            </a:lvl8pPr>
            <a:lvl9pPr lvl="8">
              <a:spcBef>
                <a:spcPts val="0"/>
              </a:spcBef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1400"/>
              <a:buChar char="●"/>
              <a:defRPr sz="1400"/>
            </a:lvl1pPr>
            <a:lvl2pPr lvl="1">
              <a:spcBef>
                <a:spcPts val="0"/>
              </a:spcBef>
              <a:buSzPts val="1200"/>
              <a:buChar char="○"/>
              <a:defRPr sz="1200"/>
            </a:lvl2pPr>
            <a:lvl3pPr lvl="2">
              <a:spcBef>
                <a:spcPts val="0"/>
              </a:spcBef>
              <a:buSzPts val="1200"/>
              <a:buChar char="■"/>
              <a:defRPr sz="1200"/>
            </a:lvl3pPr>
            <a:lvl4pPr lvl="3">
              <a:spcBef>
                <a:spcPts val="0"/>
              </a:spcBef>
              <a:buSzPts val="1200"/>
              <a:buChar char="●"/>
              <a:defRPr sz="1200"/>
            </a:lvl4pPr>
            <a:lvl5pPr lvl="4">
              <a:spcBef>
                <a:spcPts val="0"/>
              </a:spcBef>
              <a:buSzPts val="1200"/>
              <a:buChar char="○"/>
              <a:defRPr sz="1200"/>
            </a:lvl5pPr>
            <a:lvl6pPr lvl="5">
              <a:spcBef>
                <a:spcPts val="0"/>
              </a:spcBef>
              <a:buSzPts val="1200"/>
              <a:buChar char="■"/>
              <a:defRPr sz="1200"/>
            </a:lvl6pPr>
            <a:lvl7pPr lvl="6">
              <a:spcBef>
                <a:spcPts val="0"/>
              </a:spcBef>
              <a:buSzPts val="1200"/>
              <a:buChar char="●"/>
              <a:defRPr sz="1200"/>
            </a:lvl7pPr>
            <a:lvl8pPr lvl="7">
              <a:spcBef>
                <a:spcPts val="0"/>
              </a:spcBef>
              <a:buSzPts val="1200"/>
              <a:buChar char="○"/>
              <a:defRPr sz="1200"/>
            </a:lvl8pPr>
            <a:lvl9pPr lvl="8">
              <a:spcBef>
                <a:spcPts val="0"/>
              </a:spcBef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None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2800"/>
              <a:buNone/>
              <a:defRPr/>
            </a:lvl1pPr>
            <a:lvl2pPr lvl="1">
              <a:spcBef>
                <a:spcPts val="0"/>
              </a:spcBef>
              <a:buSzPts val="2800"/>
              <a:buNone/>
              <a:defRPr/>
            </a:lvl2pPr>
            <a:lvl3pPr lvl="2">
              <a:spcBef>
                <a:spcPts val="0"/>
              </a:spcBef>
              <a:buSzPts val="2800"/>
              <a:buNone/>
              <a:defRPr/>
            </a:lvl3pPr>
            <a:lvl4pPr lvl="3">
              <a:spcBef>
                <a:spcPts val="0"/>
              </a:spcBef>
              <a:buSzPts val="2800"/>
              <a:buNone/>
              <a:defRPr/>
            </a:lvl4pPr>
            <a:lvl5pPr lvl="4">
              <a:spcBef>
                <a:spcPts val="0"/>
              </a:spcBef>
              <a:buSzPts val="2800"/>
              <a:buNone/>
              <a:defRPr/>
            </a:lvl5pPr>
            <a:lvl6pPr lvl="5">
              <a:spcBef>
                <a:spcPts val="0"/>
              </a:spcBef>
              <a:buSzPts val="2800"/>
              <a:buNone/>
              <a:defRPr/>
            </a:lvl6pPr>
            <a:lvl7pPr lvl="6">
              <a:spcBef>
                <a:spcPts val="0"/>
              </a:spcBef>
              <a:buSzPts val="2800"/>
              <a:buNone/>
              <a:defRPr/>
            </a:lvl7pPr>
            <a:lvl8pPr lvl="7">
              <a:spcBef>
                <a:spcPts val="0"/>
              </a:spcBef>
              <a:buSzPts val="2800"/>
              <a:buNone/>
              <a:defRPr/>
            </a:lvl8pPr>
            <a:lvl9pPr lvl="8">
              <a:spcBef>
                <a:spcPts val="0"/>
              </a:spcBef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None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spcBef>
                <a:spcPts val="0"/>
              </a:spcBef>
              <a:buSzPts val="2400"/>
              <a:buNone/>
              <a:defRPr sz="2400"/>
            </a:lvl1pPr>
            <a:lvl2pPr lvl="1">
              <a:spcBef>
                <a:spcPts val="0"/>
              </a:spcBef>
              <a:buSzPts val="2400"/>
              <a:buNone/>
              <a:defRPr sz="2400"/>
            </a:lvl2pPr>
            <a:lvl3pPr lvl="2">
              <a:spcBef>
                <a:spcPts val="0"/>
              </a:spcBef>
              <a:buSzPts val="2400"/>
              <a:buNone/>
              <a:defRPr sz="2400"/>
            </a:lvl3pPr>
            <a:lvl4pPr lvl="3">
              <a:spcBef>
                <a:spcPts val="0"/>
              </a:spcBef>
              <a:buSzPts val="2400"/>
              <a:buNone/>
              <a:defRPr sz="2400"/>
            </a:lvl4pPr>
            <a:lvl5pPr lvl="4">
              <a:spcBef>
                <a:spcPts val="0"/>
              </a:spcBef>
              <a:buSzPts val="2400"/>
              <a:buNone/>
              <a:defRPr sz="2400"/>
            </a:lvl5pPr>
            <a:lvl6pPr lvl="5">
              <a:spcBef>
                <a:spcPts val="0"/>
              </a:spcBef>
              <a:buSzPts val="2400"/>
              <a:buNone/>
              <a:defRPr sz="2400"/>
            </a:lvl6pPr>
            <a:lvl7pPr lvl="6">
              <a:spcBef>
                <a:spcPts val="0"/>
              </a:spcBef>
              <a:buSzPts val="2400"/>
              <a:buNone/>
              <a:defRPr sz="2400"/>
            </a:lvl7pPr>
            <a:lvl8pPr lvl="7">
              <a:spcBef>
                <a:spcPts val="0"/>
              </a:spcBef>
              <a:buSzPts val="2400"/>
              <a:buNone/>
              <a:defRPr sz="2400"/>
            </a:lvl8pPr>
            <a:lvl9pPr lvl="8">
              <a:spcBef>
                <a:spcPts val="0"/>
              </a:spcBef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1200"/>
              <a:buChar char="●"/>
              <a:defRPr sz="1200"/>
            </a:lvl1pPr>
            <a:lvl2pPr lvl="1">
              <a:spcBef>
                <a:spcPts val="0"/>
              </a:spcBef>
              <a:buSzPts val="1200"/>
              <a:buChar char="○"/>
              <a:defRPr sz="1200"/>
            </a:lvl2pPr>
            <a:lvl3pPr lvl="2">
              <a:spcBef>
                <a:spcPts val="0"/>
              </a:spcBef>
              <a:buSzPts val="1200"/>
              <a:buChar char="■"/>
              <a:defRPr sz="1200"/>
            </a:lvl3pPr>
            <a:lvl4pPr lvl="3">
              <a:spcBef>
                <a:spcPts val="0"/>
              </a:spcBef>
              <a:buSzPts val="1200"/>
              <a:buChar char="●"/>
              <a:defRPr sz="1200"/>
            </a:lvl4pPr>
            <a:lvl5pPr lvl="4">
              <a:spcBef>
                <a:spcPts val="0"/>
              </a:spcBef>
              <a:buSzPts val="1200"/>
              <a:buChar char="○"/>
              <a:defRPr sz="1200"/>
            </a:lvl5pPr>
            <a:lvl6pPr lvl="5">
              <a:spcBef>
                <a:spcPts val="0"/>
              </a:spcBef>
              <a:buSzPts val="1200"/>
              <a:buChar char="■"/>
              <a:defRPr sz="1200"/>
            </a:lvl6pPr>
            <a:lvl7pPr lvl="6">
              <a:spcBef>
                <a:spcPts val="0"/>
              </a:spcBef>
              <a:buSzPts val="1200"/>
              <a:buChar char="●"/>
              <a:defRPr sz="1200"/>
            </a:lvl7pPr>
            <a:lvl8pPr lvl="7">
              <a:spcBef>
                <a:spcPts val="0"/>
              </a:spcBef>
              <a:buSzPts val="1200"/>
              <a:buChar char="○"/>
              <a:defRPr sz="1200"/>
            </a:lvl8pPr>
            <a:lvl9pPr lvl="8">
              <a:spcBef>
                <a:spcPts val="0"/>
              </a:spcBef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None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buSzPts val="4800"/>
              <a:buNone/>
              <a:defRPr sz="4800"/>
            </a:lvl1pPr>
            <a:lvl2pPr lvl="1">
              <a:spcBef>
                <a:spcPts val="0"/>
              </a:spcBef>
              <a:buSzPts val="4800"/>
              <a:buNone/>
              <a:defRPr sz="4800"/>
            </a:lvl2pPr>
            <a:lvl3pPr lvl="2">
              <a:spcBef>
                <a:spcPts val="0"/>
              </a:spcBef>
              <a:buSzPts val="4800"/>
              <a:buNone/>
              <a:defRPr sz="4800"/>
            </a:lvl3pPr>
            <a:lvl4pPr lvl="3">
              <a:spcBef>
                <a:spcPts val="0"/>
              </a:spcBef>
              <a:buSzPts val="4800"/>
              <a:buNone/>
              <a:defRPr sz="4800"/>
            </a:lvl4pPr>
            <a:lvl5pPr lvl="4">
              <a:spcBef>
                <a:spcPts val="0"/>
              </a:spcBef>
              <a:buSzPts val="4800"/>
              <a:buNone/>
              <a:defRPr sz="4800"/>
            </a:lvl5pPr>
            <a:lvl6pPr lvl="5">
              <a:spcBef>
                <a:spcPts val="0"/>
              </a:spcBef>
              <a:buSzPts val="4800"/>
              <a:buNone/>
              <a:defRPr sz="4800"/>
            </a:lvl6pPr>
            <a:lvl7pPr lvl="6">
              <a:spcBef>
                <a:spcPts val="0"/>
              </a:spcBef>
              <a:buSzPts val="4800"/>
              <a:buNone/>
              <a:defRPr sz="4800"/>
            </a:lvl7pPr>
            <a:lvl8pPr lvl="7">
              <a:spcBef>
                <a:spcPts val="0"/>
              </a:spcBef>
              <a:buSzPts val="4800"/>
              <a:buNone/>
              <a:defRPr sz="4800"/>
            </a:lvl8pPr>
            <a:lvl9pPr lvl="8">
              <a:spcBef>
                <a:spcPts val="0"/>
              </a:spcBef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None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33"/>
            <a:ext cx="45720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ts val="4200"/>
              <a:buNone/>
              <a:defRPr sz="4200"/>
            </a:lvl1pPr>
            <a:lvl2pPr lvl="1" algn="ctr">
              <a:spcBef>
                <a:spcPts val="0"/>
              </a:spcBef>
              <a:buSzPts val="4200"/>
              <a:buNone/>
              <a:defRPr sz="4200"/>
            </a:lvl2pPr>
            <a:lvl3pPr lvl="2" algn="ctr">
              <a:spcBef>
                <a:spcPts val="0"/>
              </a:spcBef>
              <a:buSzPts val="4200"/>
              <a:buNone/>
              <a:defRPr sz="4200"/>
            </a:lvl3pPr>
            <a:lvl4pPr lvl="3" algn="ctr">
              <a:spcBef>
                <a:spcPts val="0"/>
              </a:spcBef>
              <a:buSzPts val="4200"/>
              <a:buNone/>
              <a:defRPr sz="4200"/>
            </a:lvl4pPr>
            <a:lvl5pPr lvl="4" algn="ctr">
              <a:spcBef>
                <a:spcPts val="0"/>
              </a:spcBef>
              <a:buSzPts val="4200"/>
              <a:buNone/>
              <a:defRPr sz="4200"/>
            </a:lvl5pPr>
            <a:lvl6pPr lvl="5" algn="ctr">
              <a:spcBef>
                <a:spcPts val="0"/>
              </a:spcBef>
              <a:buSzPts val="4200"/>
              <a:buNone/>
              <a:defRPr sz="4200"/>
            </a:lvl6pPr>
            <a:lvl7pPr lvl="6" algn="ctr">
              <a:spcBef>
                <a:spcPts val="0"/>
              </a:spcBef>
              <a:buSzPts val="4200"/>
              <a:buNone/>
              <a:defRPr sz="4200"/>
            </a:lvl7pPr>
            <a:lvl8pPr lvl="7" algn="ctr">
              <a:spcBef>
                <a:spcPts val="0"/>
              </a:spcBef>
              <a:buSzPts val="4200"/>
              <a:buNone/>
              <a:defRPr sz="4200"/>
            </a:lvl8pPr>
            <a:lvl9pPr lvl="8" algn="ctr">
              <a:spcBef>
                <a:spcPts val="0"/>
              </a:spcBef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3737433"/>
            <a:ext cx="4045200" cy="16467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965600"/>
            <a:ext cx="3837000" cy="49269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None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5640767"/>
            <a:ext cx="5998800" cy="8067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None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dark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-GB" sz="1000">
                <a:solidFill>
                  <a:schemeClr val="lt2"/>
                </a:solidFill>
              </a:rPr>
              <a:pPr lvl="0" algn="r">
                <a:spcBef>
                  <a:spcPts val="0"/>
                </a:spcBef>
                <a:buNone/>
              </a:pPr>
              <a:t>‹#›</a:t>
            </a:fld>
            <a:endParaRPr lang="en-GB" sz="1000">
              <a:solidFill>
                <a:schemeClr val="lt2"/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323528" y="6381328"/>
            <a:ext cx="2664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tx1"/>
                </a:solidFill>
              </a:rPr>
              <a:t>psychlotron.org.uk</a:t>
            </a:r>
            <a:endParaRPr lang="en-GB" dirty="0">
              <a:solidFill>
                <a:schemeClr val="tx1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9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BIG question: should we use drugs to treat drug addiction?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‘Key Questions’ Essays</a:t>
            </a:r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2100"/>
              <a:t>Reminder: ‘key questions’ are about applying psychological knowledge to questions that are important to society.</a:t>
            </a:r>
          </a:p>
          <a:p>
            <a:pPr lvl="0">
              <a:spcBef>
                <a:spcPts val="0"/>
              </a:spcBef>
              <a:buNone/>
            </a:pPr>
            <a:r>
              <a:rPr lang="en-GB" sz="2100"/>
              <a:t>IMPORTANT: ‘Key Questions...’ questions can take two forms:</a:t>
            </a:r>
          </a:p>
          <a:p>
            <a:pPr lvl="0">
              <a:spcBef>
                <a:spcPts val="0"/>
              </a:spcBef>
              <a:buNone/>
            </a:pPr>
            <a:r>
              <a:rPr lang="en-GB" sz="2100"/>
              <a:t>(1) You are asked about a ‘key question’ you have studied.  The specific ‘key question’ is not identified in the Q (ours is ‘should drugs be used to treat drug addiction?’)</a:t>
            </a:r>
          </a:p>
          <a:p>
            <a:pPr lvl="0">
              <a:spcBef>
                <a:spcPts val="0"/>
              </a:spcBef>
              <a:buNone/>
            </a:pPr>
            <a:r>
              <a:rPr lang="en-GB" sz="2100"/>
              <a:t>(2) You are asked specifically about a ‘key question’ you have never seen before.  You are required to think up your response on the spot, using what you know about the topic (in this case, bio-psychology).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Discuss a key question of relevance to today’s society.</a:t>
            </a:r>
          </a:p>
        </p:txBody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311700" y="1813076"/>
            <a:ext cx="8520600" cy="42789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2100"/>
              <a:t>What are the important things about this question?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What’s important?</a:t>
            </a:r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2100"/>
              <a:t>DISCUSS means that…</a:t>
            </a:r>
          </a:p>
          <a:p>
            <a:pPr lvl="0">
              <a:spcBef>
                <a:spcPts val="0"/>
              </a:spcBef>
              <a:buNone/>
            </a:pPr>
            <a:r>
              <a:rPr lang="en-GB" sz="2100"/>
              <a:t>(1) you need to construct an argument including at least two different points of view;</a:t>
            </a:r>
          </a:p>
          <a:p>
            <a:pPr lvl="0">
              <a:spcBef>
                <a:spcPts val="0"/>
              </a:spcBef>
              <a:buNone/>
            </a:pPr>
            <a:r>
              <a:rPr lang="en-GB" sz="2100"/>
              <a:t>(2) you must explain the different points of view and use use logical reasoning and factual evidence to evaluate how true they are.</a:t>
            </a:r>
          </a:p>
          <a:p>
            <a:pPr lvl="0">
              <a:spcBef>
                <a:spcPts val="0"/>
              </a:spcBef>
              <a:buNone/>
            </a:pPr>
            <a:endParaRPr sz="2100"/>
          </a:p>
          <a:p>
            <a:pPr lvl="0">
              <a:spcBef>
                <a:spcPts val="0"/>
              </a:spcBef>
              <a:buNone/>
            </a:pPr>
            <a:r>
              <a:rPr lang="en-GB" sz="2100"/>
              <a:t>‘KEY QUESTION…’ means that…</a:t>
            </a:r>
          </a:p>
          <a:p>
            <a:pPr lvl="0">
              <a:spcBef>
                <a:spcPts val="0"/>
              </a:spcBef>
              <a:buNone/>
            </a:pPr>
            <a:r>
              <a:rPr lang="en-GB" sz="2100"/>
              <a:t>(3) You must present and draw conclusions about the argument in relation to its relevance to today’s society.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" name="Shape 78"/>
          <p:cNvGraphicFramePr/>
          <p:nvPr/>
        </p:nvGraphicFramePr>
        <p:xfrm>
          <a:off x="425625" y="954088"/>
          <a:ext cx="8292750" cy="4734560"/>
        </p:xfrm>
        <a:graphic>
          <a:graphicData uri="http://schemas.openxmlformats.org/drawingml/2006/table">
            <a:tbl>
              <a:tblPr>
                <a:noFill/>
                <a:tableStyleId>{66F8D0E5-5BEF-41D8-9BD4-25F529E6C3F4}</a:tableStyleId>
              </a:tblPr>
              <a:tblGrid>
                <a:gridCol w="1658550"/>
                <a:gridCol w="1658550"/>
                <a:gridCol w="1658550"/>
                <a:gridCol w="1658550"/>
                <a:gridCol w="1658550"/>
              </a:tblGrid>
              <a:tr h="160075"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500" b="1">
                          <a:solidFill>
                            <a:srgbClr val="D9D9D9"/>
                          </a:solidFill>
                        </a:rPr>
                        <a:t>Position</a:t>
                      </a:r>
                    </a:p>
                  </a:txBody>
                  <a:tcPr marL="63500" marR="63500" marT="63500" marB="63500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en-GB" sz="1500" b="1">
                          <a:solidFill>
                            <a:srgbClr val="D9D9D9"/>
                          </a:solidFill>
                        </a:rPr>
                        <a:t>Reasons for accepting/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500" b="1">
                          <a:solidFill>
                            <a:srgbClr val="D9D9D9"/>
                          </a:solidFill>
                        </a:rPr>
                        <a:t>rejecting that position</a:t>
                      </a:r>
                    </a:p>
                  </a:txBody>
                  <a:tcPr marL="63500" marR="63500" marT="63500" marB="63500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500" b="1">
                          <a:solidFill>
                            <a:srgbClr val="D9D9D9"/>
                          </a:solidFill>
                        </a:rPr>
                        <a:t>Link to topic knowledge</a:t>
                      </a:r>
                    </a:p>
                  </a:txBody>
                  <a:tcPr marL="63500" marR="63500" marT="63500" marB="63500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500" b="1">
                          <a:solidFill>
                            <a:srgbClr val="D9D9D9"/>
                          </a:solidFill>
                        </a:rPr>
                        <a:t>Link to society</a:t>
                      </a:r>
                    </a:p>
                  </a:txBody>
                  <a:tcPr marL="63500" marR="63500" marT="63500" marB="63500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500" b="1">
                          <a:solidFill>
                            <a:srgbClr val="D9D9D9"/>
                          </a:solidFill>
                        </a:rPr>
                        <a:t>Justification/evidence</a:t>
                      </a:r>
                    </a:p>
                  </a:txBody>
                  <a:tcPr marL="63500" marR="63500" marT="63500" marB="63500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6600"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800">
                          <a:solidFill>
                            <a:srgbClr val="D9D9D9"/>
                          </a:solidFill>
                        </a:rPr>
                        <a:t>We should </a:t>
                      </a:r>
                      <a:r>
                        <a:rPr lang="en-GB" sz="1800" i="1">
                          <a:solidFill>
                            <a:srgbClr val="D9D9D9"/>
                          </a:solidFill>
                        </a:rPr>
                        <a:t>not</a:t>
                      </a:r>
                      <a:r>
                        <a:rPr lang="en-GB" sz="1800">
                          <a:solidFill>
                            <a:srgbClr val="D9D9D9"/>
                          </a:solidFill>
                        </a:rPr>
                        <a:t> use drugs to treat drug addiction...</a:t>
                      </a:r>
                    </a:p>
                  </a:txBody>
                  <a:tcPr marL="63500" marR="63500" marT="63500" marB="63500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800">
                          <a:solidFill>
                            <a:srgbClr val="D9D9D9"/>
                          </a:solidFill>
                        </a:rPr>
                        <a:t>...because drugs have to be taken in the long term...</a:t>
                      </a:r>
                    </a:p>
                  </a:txBody>
                  <a:tcPr marL="63500" marR="63500" marT="63500" marB="63500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800">
                          <a:solidFill>
                            <a:srgbClr val="D9D9D9"/>
                          </a:solidFill>
                        </a:rPr>
                        <a:t>...since e.g. methadone does not do anything to reverse the changes in the brain that cause withdrawal, such as lowered opioid receptor density... </a:t>
                      </a:r>
                    </a:p>
                  </a:txBody>
                  <a:tcPr marL="63500" marR="63500" marT="63500" marB="63500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800">
                          <a:solidFill>
                            <a:srgbClr val="D9D9D9"/>
                          </a:solidFill>
                        </a:rPr>
                        <a:t>...and this costs the NHS money, which could be better spent on other things...</a:t>
                      </a:r>
                    </a:p>
                  </a:txBody>
                  <a:tcPr marL="63500" marR="63500" marT="63500" marB="63500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800">
                          <a:solidFill>
                            <a:srgbClr val="D9D9D9"/>
                          </a:solidFill>
                        </a:rPr>
                        <a:t>...for example, Gwyngell (2011) estimated the cost of methadone prescriptions in the UK at around £720 million per year.  </a:t>
                      </a:r>
                    </a:p>
                  </a:txBody>
                  <a:tcPr marL="63500" marR="63500" marT="63500" marB="63500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25 minutes writing time</a:t>
            </a:r>
          </a:p>
        </p:txBody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Next topic...aggression (see prep assignment)</a:t>
            </a:r>
          </a:p>
        </p:txBody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352</Words>
  <Application>Microsoft Office PowerPoint</Application>
  <PresentationFormat>On-screen Show (4:3)</PresentationFormat>
  <Paragraphs>28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Simple Dark</vt:lpstr>
      <vt:lpstr>BIG question: should we use drugs to treat drug addiction?</vt:lpstr>
      <vt:lpstr>‘Key Questions’ Essays</vt:lpstr>
      <vt:lpstr>Discuss a key question of relevance to today’s society.</vt:lpstr>
      <vt:lpstr>What’s important?</vt:lpstr>
      <vt:lpstr>Slide 5</vt:lpstr>
      <vt:lpstr>25 minutes writing time</vt:lpstr>
      <vt:lpstr>Next topic...aggression (see prep assignment)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BIG question: should we use drugs to treat drug addiction?</dc:title>
  <dc:creator>Aidan Sammons</dc:creator>
  <cp:lastModifiedBy>Aidan Sammons</cp:lastModifiedBy>
  <cp:revision>1</cp:revision>
  <dcterms:modified xsi:type="dcterms:W3CDTF">2017-12-02T20:32:51Z</dcterms:modified>
</cp:coreProperties>
</file>