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  <p:sp>
        <p:nvSpPr>
          <p:cNvPr id="4" name="TextBox 3"/>
          <p:cNvSpPr txBox="1"/>
          <p:nvPr userDrawn="1"/>
        </p:nvSpPr>
        <p:spPr>
          <a:xfrm>
            <a:off x="323528" y="6309320"/>
            <a:ext cx="2880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psychlotron.org.uk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33"/>
            <a:ext cx="4572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Char char="●"/>
              <a:defRPr sz="1800">
                <a:solidFill>
                  <a:schemeClr val="lt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○"/>
              <a:defRPr>
                <a:solidFill>
                  <a:schemeClr val="lt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■"/>
              <a:defRPr>
                <a:solidFill>
                  <a:schemeClr val="lt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●"/>
              <a:defRPr>
                <a:solidFill>
                  <a:schemeClr val="lt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○"/>
              <a:defRPr>
                <a:solidFill>
                  <a:schemeClr val="lt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■"/>
              <a:defRPr>
                <a:solidFill>
                  <a:schemeClr val="lt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●"/>
              <a:defRPr>
                <a:solidFill>
                  <a:schemeClr val="lt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○"/>
              <a:defRPr>
                <a:solidFill>
                  <a:schemeClr val="lt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lt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-GB" sz="1000">
              <a:solidFill>
                <a:schemeClr val="lt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BIG question: are criminals born, rather than made?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Socrative quiz - true or false?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47,XYY syndrome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311700" y="2696550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Atypical chromosomes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3520050" y="2696550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Hyper- masculine traits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6728400" y="2643025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Criminal behaviour</a:t>
            </a:r>
          </a:p>
        </p:txBody>
      </p:sp>
      <p:cxnSp>
        <p:nvCxnSpPr>
          <p:cNvPr id="70" name="Shape 70"/>
          <p:cNvCxnSpPr>
            <a:stCxn id="67" idx="3"/>
            <a:endCxn id="68" idx="1"/>
          </p:cNvCxnSpPr>
          <p:nvPr/>
        </p:nvCxnSpPr>
        <p:spPr>
          <a:xfrm>
            <a:off x="2415600" y="3429000"/>
            <a:ext cx="1104600" cy="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71" name="Shape 71"/>
          <p:cNvCxnSpPr/>
          <p:nvPr/>
        </p:nvCxnSpPr>
        <p:spPr>
          <a:xfrm>
            <a:off x="5623950" y="3429000"/>
            <a:ext cx="1104600" cy="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47,XYY syndrome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311700" y="2696550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Atypical chromosomes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3520050" y="2696550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IQ/Learning/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social deficits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6728400" y="2643025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Criminal behaviour</a:t>
            </a:r>
          </a:p>
        </p:txBody>
      </p:sp>
      <p:cxnSp>
        <p:nvCxnSpPr>
          <p:cNvPr id="80" name="Shape 80"/>
          <p:cNvCxnSpPr>
            <a:stCxn id="77" idx="3"/>
            <a:endCxn id="78" idx="1"/>
          </p:cNvCxnSpPr>
          <p:nvPr/>
        </p:nvCxnSpPr>
        <p:spPr>
          <a:xfrm>
            <a:off x="2415600" y="3429000"/>
            <a:ext cx="1104600" cy="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81" name="Shape 81"/>
          <p:cNvCxnSpPr/>
          <p:nvPr/>
        </p:nvCxnSpPr>
        <p:spPr>
          <a:xfrm>
            <a:off x="5623950" y="3429000"/>
            <a:ext cx="1104600" cy="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dash"/>
            <a:round/>
            <a:headEnd type="none" w="lg" len="lg"/>
            <a:tailEnd type="triangle" w="lg" len="lg"/>
          </a:ln>
        </p:spPr>
      </p:cxnSp>
      <p:sp>
        <p:nvSpPr>
          <p:cNvPr id="82" name="Shape 82"/>
          <p:cNvSpPr txBox="1"/>
          <p:nvPr/>
        </p:nvSpPr>
        <p:spPr>
          <a:xfrm>
            <a:off x="5124300" y="4952700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Poor social adjustment</a:t>
            </a:r>
          </a:p>
        </p:txBody>
      </p:sp>
      <p:cxnSp>
        <p:nvCxnSpPr>
          <p:cNvPr id="83" name="Shape 83"/>
          <p:cNvCxnSpPr>
            <a:stCxn id="78" idx="2"/>
          </p:cNvCxnSpPr>
          <p:nvPr/>
        </p:nvCxnSpPr>
        <p:spPr>
          <a:xfrm>
            <a:off x="4572000" y="4161450"/>
            <a:ext cx="1087500" cy="80010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dash"/>
            <a:round/>
            <a:headEnd type="none" w="lg" len="lg"/>
            <a:tailEnd type="triangle" w="lg" len="lg"/>
          </a:ln>
        </p:spPr>
      </p:cxnSp>
      <p:cxnSp>
        <p:nvCxnSpPr>
          <p:cNvPr id="84" name="Shape 84"/>
          <p:cNvCxnSpPr>
            <a:endCxn id="79" idx="2"/>
          </p:cNvCxnSpPr>
          <p:nvPr/>
        </p:nvCxnSpPr>
        <p:spPr>
          <a:xfrm rot="10800000" flipH="1">
            <a:off x="6724950" y="4107925"/>
            <a:ext cx="1055400" cy="84030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dash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47,XYY syndrome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311700" y="2696550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Atypical chromosomes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3520050" y="2696550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Poor adjustment &amp; unusual appearance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6728400" y="2643025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Criminal behaviour</a:t>
            </a:r>
          </a:p>
        </p:txBody>
      </p:sp>
      <p:cxnSp>
        <p:nvCxnSpPr>
          <p:cNvPr id="93" name="Shape 93"/>
          <p:cNvCxnSpPr>
            <a:stCxn id="90" idx="3"/>
            <a:endCxn id="91" idx="1"/>
          </p:cNvCxnSpPr>
          <p:nvPr/>
        </p:nvCxnSpPr>
        <p:spPr>
          <a:xfrm>
            <a:off x="2415600" y="3429000"/>
            <a:ext cx="1104600" cy="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94" name="Shape 94"/>
          <p:cNvCxnSpPr/>
          <p:nvPr/>
        </p:nvCxnSpPr>
        <p:spPr>
          <a:xfrm>
            <a:off x="5623950" y="3429000"/>
            <a:ext cx="1104600" cy="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dash"/>
            <a:round/>
            <a:headEnd type="none" w="lg" len="lg"/>
            <a:tailEnd type="triangle" w="lg" len="lg"/>
          </a:ln>
        </p:spPr>
      </p:cxnSp>
      <p:sp>
        <p:nvSpPr>
          <p:cNvPr id="95" name="Shape 95"/>
          <p:cNvSpPr txBox="1"/>
          <p:nvPr/>
        </p:nvSpPr>
        <p:spPr>
          <a:xfrm>
            <a:off x="5124300" y="4952700"/>
            <a:ext cx="2103900" cy="1464900"/>
          </a:xfrm>
          <a:prstGeom prst="rect">
            <a:avLst/>
          </a:prstGeom>
          <a:noFill/>
          <a:ln w="3810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GB" sz="2300">
                <a:solidFill>
                  <a:srgbClr val="EFEFEF"/>
                </a:solidFill>
              </a:rPr>
              <a:t>Differential treatment by others</a:t>
            </a:r>
          </a:p>
        </p:txBody>
      </p:sp>
      <p:cxnSp>
        <p:nvCxnSpPr>
          <p:cNvPr id="96" name="Shape 96"/>
          <p:cNvCxnSpPr>
            <a:stCxn id="91" idx="2"/>
          </p:cNvCxnSpPr>
          <p:nvPr/>
        </p:nvCxnSpPr>
        <p:spPr>
          <a:xfrm>
            <a:off x="4572000" y="4161450"/>
            <a:ext cx="1087500" cy="80010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dash"/>
            <a:round/>
            <a:headEnd type="none" w="lg" len="lg"/>
            <a:tailEnd type="triangle" w="lg" len="lg"/>
          </a:ln>
        </p:spPr>
      </p:cxnSp>
      <p:cxnSp>
        <p:nvCxnSpPr>
          <p:cNvPr id="97" name="Shape 97"/>
          <p:cNvCxnSpPr>
            <a:endCxn id="92" idx="2"/>
          </p:cNvCxnSpPr>
          <p:nvPr/>
        </p:nvCxnSpPr>
        <p:spPr>
          <a:xfrm rot="10800000" flipH="1">
            <a:off x="6724950" y="4107925"/>
            <a:ext cx="1055400" cy="840300"/>
          </a:xfrm>
          <a:prstGeom prst="straightConnector1">
            <a:avLst/>
          </a:prstGeom>
          <a:noFill/>
          <a:ln w="38100" cap="flat" cmpd="sng">
            <a:solidFill>
              <a:srgbClr val="D9D9D9"/>
            </a:solidFill>
            <a:prstDash val="dash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Socrative quiz - retest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47,XYY as a topic for discussing issues and debates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2100"/>
              <a:t>Reductionism</a:t>
            </a:r>
          </a:p>
          <a:p>
            <a:pPr lvl="0">
              <a:spcBef>
                <a:spcPts val="0"/>
              </a:spcBef>
              <a:buNone/>
            </a:pPr>
            <a:r>
              <a:rPr lang="en-GB" sz="2100"/>
              <a:t>The nature-nurture debate</a:t>
            </a:r>
          </a:p>
          <a:p>
            <a:pPr lvl="0">
              <a:spcBef>
                <a:spcPts val="0"/>
              </a:spcBef>
              <a:buNone/>
            </a:pPr>
            <a:r>
              <a:rPr lang="en-GB" sz="2100"/>
              <a:t>Socially sensitive research</a:t>
            </a:r>
          </a:p>
          <a:p>
            <a:pPr lvl="0">
              <a:spcBef>
                <a:spcPts val="0"/>
              </a:spcBef>
              <a:buNone/>
            </a:pPr>
            <a:r>
              <a:rPr lang="en-GB" sz="2100"/>
              <a:t>The development of psychological knowledge over time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Jigsaw activity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sz="2100"/>
              <a:t>Each ‘expert group’ has one of these issues/debates.  You must learn it well enough to explain it to the rest of your jigsaw group. (10 minutes)</a:t>
            </a:r>
          </a:p>
          <a:p>
            <a:pPr lvl="0">
              <a:spcBef>
                <a:spcPts val="0"/>
              </a:spcBef>
              <a:buNone/>
            </a:pPr>
            <a:r>
              <a:rPr lang="en-GB" sz="2100"/>
              <a:t>In your ‘jigsaw’ groups, you must teach the ideas to the other members.  Your aim is to help them understand, not just pass on information. (20 minutes)</a:t>
            </a:r>
          </a:p>
          <a:p>
            <a:pPr lvl="0">
              <a:spcBef>
                <a:spcPts val="0"/>
              </a:spcBef>
              <a:buNone/>
            </a:pPr>
            <a:r>
              <a:rPr lang="en-GB" sz="2100"/>
              <a:t>I will then give you a short ‘essay’ question about ONE of these issues...so you need to prepared for all of them.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Explain what is meant by ‘socially sensitive research’.  Illustrate your answer using 47,XYY syndrome.  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On-screen Show (4:3)</PresentationFormat>
  <Paragraphs>28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Dark</vt:lpstr>
      <vt:lpstr>BIG question: are criminals born, rather than made?</vt:lpstr>
      <vt:lpstr>Socrative quiz - true or false?</vt:lpstr>
      <vt:lpstr>47,XYY syndrome</vt:lpstr>
      <vt:lpstr>47,XYY syndrome</vt:lpstr>
      <vt:lpstr>47,XYY syndrome</vt:lpstr>
      <vt:lpstr>Socrative quiz - retest</vt:lpstr>
      <vt:lpstr>47,XYY as a topic for discussing issues and debates</vt:lpstr>
      <vt:lpstr>Jigsaw activity</vt:lpstr>
      <vt:lpstr>Explain what is meant by ‘socially sensitive research’.  Illustrate your answer using 47,XYY syndrome.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question: are criminals born, rather than made?</dc:title>
  <dc:creator>Aidan Sammons</dc:creator>
  <cp:lastModifiedBy>Aidan Sammons</cp:lastModifiedBy>
  <cp:revision>1</cp:revision>
  <dcterms:modified xsi:type="dcterms:W3CDTF">2017-10-21T14:09:53Z</dcterms:modified>
</cp:coreProperties>
</file>