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0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309"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wrap="square" lIns="91425" tIns="91425" rIns="91425" bIns="91425" anchor="t" anchorCtr="0"/>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Shape 5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 name="Shape 52"/>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Shape 5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8" name="Shape 58"/>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Shape 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 name="Shape 76"/>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1" name="Shape 91"/>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txBox="1">
            <a:spLocks noGrp="1"/>
          </p:cNvSpPr>
          <p:nvPr>
            <p:ph type="ctrTitle"/>
          </p:nvPr>
        </p:nvSpPr>
        <p:spPr>
          <a:xfrm>
            <a:off x="311708" y="992767"/>
            <a:ext cx="8520600" cy="2736900"/>
          </a:xfrm>
          <a:prstGeom prst="rect">
            <a:avLst/>
          </a:prstGeom>
        </p:spPr>
        <p:txBody>
          <a:bodyPr wrap="square" lIns="91425" tIns="91425" rIns="91425" bIns="91425" anchor="b" anchorCtr="0"/>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a:endParaRPr/>
          </a:p>
        </p:txBody>
      </p:sp>
      <p:sp>
        <p:nvSpPr>
          <p:cNvPr id="11" name="Shape 11"/>
          <p:cNvSpPr txBox="1">
            <a:spLocks noGrp="1"/>
          </p:cNvSpPr>
          <p:nvPr>
            <p:ph type="subTitle" idx="1"/>
          </p:nvPr>
        </p:nvSpPr>
        <p:spPr>
          <a:xfrm>
            <a:off x="311700" y="3778833"/>
            <a:ext cx="8520600" cy="10569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a:endParaRPr/>
          </a:p>
        </p:txBody>
      </p:sp>
      <p:sp>
        <p:nvSpPr>
          <p:cNvPr id="12" name="Shape 12"/>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311700" y="1474833"/>
            <a:ext cx="8520600" cy="2618100"/>
          </a:xfrm>
          <a:prstGeom prst="rect">
            <a:avLst/>
          </a:prstGeom>
        </p:spPr>
        <p:txBody>
          <a:bodyPr wrap="square" lIns="91425" tIns="91425" rIns="91425" bIns="91425" anchor="b" anchorCtr="0"/>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a:endParaRPr/>
          </a:p>
        </p:txBody>
      </p:sp>
      <p:sp>
        <p:nvSpPr>
          <p:cNvPr id="46" name="Shape 46"/>
          <p:cNvSpPr txBox="1">
            <a:spLocks noGrp="1"/>
          </p:cNvSpPr>
          <p:nvPr>
            <p:ph type="body" idx="1"/>
          </p:nvPr>
        </p:nvSpPr>
        <p:spPr>
          <a:xfrm>
            <a:off x="311700" y="4202967"/>
            <a:ext cx="8520600" cy="1734300"/>
          </a:xfrm>
          <a:prstGeom prst="rect">
            <a:avLst/>
          </a:prstGeom>
        </p:spPr>
        <p:txBody>
          <a:bodyPr wrap="square"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47" name="Shape 47"/>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8"/>
        <p:cNvGrpSpPr/>
        <p:nvPr/>
      </p:nvGrpSpPr>
      <p:grpSpPr>
        <a:xfrm>
          <a:off x="0" y="0"/>
          <a:ext cx="0" cy="0"/>
          <a:chOff x="0" y="0"/>
          <a:chExt cx="0" cy="0"/>
        </a:xfrm>
      </p:grpSpPr>
      <p:sp>
        <p:nvSpPr>
          <p:cNvPr id="49" name="Shape 49"/>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311700" y="2867800"/>
            <a:ext cx="8520600" cy="1122300"/>
          </a:xfrm>
          <a:prstGeom prst="rect">
            <a:avLst/>
          </a:prstGeom>
        </p:spPr>
        <p:txBody>
          <a:bodyPr wrap="square" lIns="91425" tIns="91425" rIns="91425" bIns="91425" anchor="ctr" anchorCtr="0"/>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a:endParaRPr/>
          </a:p>
        </p:txBody>
      </p:sp>
      <p:sp>
        <p:nvSpPr>
          <p:cNvPr id="15" name="Shape 15"/>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8" name="Shape 18"/>
          <p:cNvSpPr txBox="1">
            <a:spLocks noGrp="1"/>
          </p:cNvSpPr>
          <p:nvPr>
            <p:ph type="body" idx="1"/>
          </p:nvPr>
        </p:nvSpPr>
        <p:spPr>
          <a:xfrm>
            <a:off x="311700" y="1536633"/>
            <a:ext cx="8520600" cy="45552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3117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3" name="Shape 23"/>
          <p:cNvSpPr txBox="1">
            <a:spLocks noGrp="1"/>
          </p:cNvSpPr>
          <p:nvPr>
            <p:ph type="body" idx="2"/>
          </p:nvPr>
        </p:nvSpPr>
        <p:spPr>
          <a:xfrm>
            <a:off x="4832400" y="1536633"/>
            <a:ext cx="3999900" cy="4555200"/>
          </a:xfrm>
          <a:prstGeom prst="rect">
            <a:avLst/>
          </a:prstGeom>
        </p:spPr>
        <p:txBody>
          <a:bodyPr wrap="square"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4" name="Shape 24"/>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311700" y="593367"/>
            <a:ext cx="8520600" cy="763500"/>
          </a:xfrm>
          <a:prstGeom prst="rect">
            <a:avLst/>
          </a:prstGeom>
        </p:spPr>
        <p:txBody>
          <a:bodyPr wrap="square"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7" name="Shape 27"/>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8"/>
        <p:cNvGrpSpPr/>
        <p:nvPr/>
      </p:nvGrpSpPr>
      <p:grpSpPr>
        <a:xfrm>
          <a:off x="0" y="0"/>
          <a:ext cx="0" cy="0"/>
          <a:chOff x="0" y="0"/>
          <a:chExt cx="0" cy="0"/>
        </a:xfrm>
      </p:grpSpPr>
      <p:sp>
        <p:nvSpPr>
          <p:cNvPr id="29" name="Shape 29"/>
          <p:cNvSpPr txBox="1">
            <a:spLocks noGrp="1"/>
          </p:cNvSpPr>
          <p:nvPr>
            <p:ph type="title"/>
          </p:nvPr>
        </p:nvSpPr>
        <p:spPr>
          <a:xfrm>
            <a:off x="311700" y="740800"/>
            <a:ext cx="2808000" cy="1007700"/>
          </a:xfrm>
          <a:prstGeom prst="rect">
            <a:avLst/>
          </a:prstGeom>
        </p:spPr>
        <p:txBody>
          <a:bodyPr wrap="square"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30" name="Shape 30"/>
          <p:cNvSpPr txBox="1">
            <a:spLocks noGrp="1"/>
          </p:cNvSpPr>
          <p:nvPr>
            <p:ph type="body" idx="1"/>
          </p:nvPr>
        </p:nvSpPr>
        <p:spPr>
          <a:xfrm>
            <a:off x="311700" y="1852800"/>
            <a:ext cx="2808000" cy="4239300"/>
          </a:xfrm>
          <a:prstGeom prst="rect">
            <a:avLst/>
          </a:prstGeom>
        </p:spPr>
        <p:txBody>
          <a:bodyPr wrap="square"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1" name="Shape 31"/>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a:off x="490250" y="600200"/>
            <a:ext cx="6367800" cy="5454300"/>
          </a:xfrm>
          <a:prstGeom prst="rect">
            <a:avLst/>
          </a:prstGeom>
        </p:spPr>
        <p:txBody>
          <a:bodyPr wrap="square" lIns="91425" tIns="91425" rIns="91425" bIns="91425" anchor="ctr"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34" name="Shape 34"/>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5"/>
        <p:cNvGrpSpPr/>
        <p:nvPr/>
      </p:nvGrpSpPr>
      <p:grpSpPr>
        <a:xfrm>
          <a:off x="0" y="0"/>
          <a:ext cx="0" cy="0"/>
          <a:chOff x="0" y="0"/>
          <a:chExt cx="0" cy="0"/>
        </a:xfrm>
      </p:grpSpPr>
      <p:sp>
        <p:nvSpPr>
          <p:cNvPr id="36" name="Shape 36"/>
          <p:cNvSpPr/>
          <p:nvPr/>
        </p:nvSpPr>
        <p:spPr>
          <a:xfrm>
            <a:off x="4572000" y="33"/>
            <a:ext cx="4572000" cy="6858000"/>
          </a:xfrm>
          <a:prstGeom prst="rect">
            <a:avLst/>
          </a:prstGeom>
          <a:solidFill>
            <a:schemeClr val="dk2"/>
          </a:solidFill>
          <a:ln>
            <a:noFill/>
          </a:ln>
        </p:spPr>
        <p:txBody>
          <a:bodyPr wrap="square" lIns="91425" tIns="91425" rIns="91425" bIns="91425" anchor="ctr" anchorCtr="0">
            <a:noAutofit/>
          </a:bodyPr>
          <a:lstStyle/>
          <a:p>
            <a:pPr lvl="0">
              <a:spcBef>
                <a:spcPts val="0"/>
              </a:spcBef>
              <a:buNone/>
            </a:pPr>
            <a:endParaRPr/>
          </a:p>
        </p:txBody>
      </p:sp>
      <p:sp>
        <p:nvSpPr>
          <p:cNvPr id="37" name="Shape 37"/>
          <p:cNvSpPr txBox="1">
            <a:spLocks noGrp="1"/>
          </p:cNvSpPr>
          <p:nvPr>
            <p:ph type="title"/>
          </p:nvPr>
        </p:nvSpPr>
        <p:spPr>
          <a:xfrm>
            <a:off x="265500" y="1644233"/>
            <a:ext cx="4045200" cy="1976400"/>
          </a:xfrm>
          <a:prstGeom prst="rect">
            <a:avLst/>
          </a:prstGeom>
        </p:spPr>
        <p:txBody>
          <a:bodyPr wrap="square" lIns="91425" tIns="91425" rIns="91425" bIns="91425" anchor="b" anchorCtr="0"/>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a:endParaRPr/>
          </a:p>
        </p:txBody>
      </p:sp>
      <p:sp>
        <p:nvSpPr>
          <p:cNvPr id="38" name="Shape 38"/>
          <p:cNvSpPr txBox="1">
            <a:spLocks noGrp="1"/>
          </p:cNvSpPr>
          <p:nvPr>
            <p:ph type="subTitle" idx="1"/>
          </p:nvPr>
        </p:nvSpPr>
        <p:spPr>
          <a:xfrm>
            <a:off x="265500" y="3737433"/>
            <a:ext cx="4045200" cy="1646700"/>
          </a:xfrm>
          <a:prstGeom prst="rect">
            <a:avLst/>
          </a:prstGeom>
        </p:spPr>
        <p:txBody>
          <a:bodyPr wrap="square"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39" name="Shape 39"/>
          <p:cNvSpPr txBox="1">
            <a:spLocks noGrp="1"/>
          </p:cNvSpPr>
          <p:nvPr>
            <p:ph type="body" idx="2"/>
          </p:nvPr>
        </p:nvSpPr>
        <p:spPr>
          <a:xfrm>
            <a:off x="4939500" y="965600"/>
            <a:ext cx="3837000" cy="4926900"/>
          </a:xfrm>
          <a:prstGeom prst="rect">
            <a:avLst/>
          </a:prstGeom>
        </p:spPr>
        <p:txBody>
          <a:bodyPr wrap="square" lIns="91425" tIns="91425" rIns="91425" bIns="91425" anchor="ctr" anchorCtr="0"/>
          <a:lstStyle>
            <a:lvl1pPr lvl="0">
              <a:spcBef>
                <a:spcPts val="0"/>
              </a:spcBef>
              <a:buClr>
                <a:schemeClr val="dk1"/>
              </a:buClr>
              <a:defRPr>
                <a:solidFill>
                  <a:schemeClr val="dk1"/>
                </a:solidFill>
              </a:defRPr>
            </a:lvl1pPr>
            <a:lvl2pPr lvl="1">
              <a:spcBef>
                <a:spcPts val="0"/>
              </a:spcBef>
              <a:buClr>
                <a:schemeClr val="dk1"/>
              </a:buClr>
              <a:defRPr>
                <a:solidFill>
                  <a:schemeClr val="dk1"/>
                </a:solidFill>
              </a:defRPr>
            </a:lvl2pPr>
            <a:lvl3pPr lvl="2">
              <a:spcBef>
                <a:spcPts val="0"/>
              </a:spcBef>
              <a:buClr>
                <a:schemeClr val="dk1"/>
              </a:buClr>
              <a:defRPr>
                <a:solidFill>
                  <a:schemeClr val="dk1"/>
                </a:solidFill>
              </a:defRPr>
            </a:lvl3pPr>
            <a:lvl4pPr lvl="3">
              <a:spcBef>
                <a:spcPts val="0"/>
              </a:spcBef>
              <a:buClr>
                <a:schemeClr val="dk1"/>
              </a:buClr>
              <a:defRPr>
                <a:solidFill>
                  <a:schemeClr val="dk1"/>
                </a:solidFill>
              </a:defRPr>
            </a:lvl4pPr>
            <a:lvl5pPr lvl="4">
              <a:spcBef>
                <a:spcPts val="0"/>
              </a:spcBef>
              <a:buClr>
                <a:schemeClr val="dk1"/>
              </a:buClr>
              <a:defRPr>
                <a:solidFill>
                  <a:schemeClr val="dk1"/>
                </a:solidFill>
              </a:defRPr>
            </a:lvl5pPr>
            <a:lvl6pPr lvl="5">
              <a:spcBef>
                <a:spcPts val="0"/>
              </a:spcBef>
              <a:buClr>
                <a:schemeClr val="dk1"/>
              </a:buClr>
              <a:defRPr>
                <a:solidFill>
                  <a:schemeClr val="dk1"/>
                </a:solidFill>
              </a:defRPr>
            </a:lvl6pPr>
            <a:lvl7pPr lvl="6">
              <a:spcBef>
                <a:spcPts val="0"/>
              </a:spcBef>
              <a:buClr>
                <a:schemeClr val="dk1"/>
              </a:buClr>
              <a:defRPr>
                <a:solidFill>
                  <a:schemeClr val="dk1"/>
                </a:solidFill>
              </a:defRPr>
            </a:lvl7pPr>
            <a:lvl8pPr lvl="7">
              <a:spcBef>
                <a:spcPts val="0"/>
              </a:spcBef>
              <a:buClr>
                <a:schemeClr val="dk1"/>
              </a:buClr>
              <a:defRPr>
                <a:solidFill>
                  <a:schemeClr val="dk1"/>
                </a:solidFill>
              </a:defRPr>
            </a:lvl8pPr>
            <a:lvl9pPr lvl="8">
              <a:spcBef>
                <a:spcPts val="0"/>
              </a:spcBef>
              <a:buClr>
                <a:schemeClr val="dk1"/>
              </a:buClr>
              <a:defRPr>
                <a:solidFill>
                  <a:schemeClr val="dk1"/>
                </a:solidFill>
              </a:defRPr>
            </a:lvl9pPr>
          </a:lstStyle>
          <a:p>
            <a:endParaRPr/>
          </a:p>
        </p:txBody>
      </p:sp>
      <p:sp>
        <p:nvSpPr>
          <p:cNvPr id="40" name="Shape 40"/>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41"/>
        <p:cNvGrpSpPr/>
        <p:nvPr/>
      </p:nvGrpSpPr>
      <p:grpSpPr>
        <a:xfrm>
          <a:off x="0" y="0"/>
          <a:ext cx="0" cy="0"/>
          <a:chOff x="0" y="0"/>
          <a:chExt cx="0" cy="0"/>
        </a:xfrm>
      </p:grpSpPr>
      <p:sp>
        <p:nvSpPr>
          <p:cNvPr id="42" name="Shape 42"/>
          <p:cNvSpPr txBox="1">
            <a:spLocks noGrp="1"/>
          </p:cNvSpPr>
          <p:nvPr>
            <p:ph type="body" idx="1"/>
          </p:nvPr>
        </p:nvSpPr>
        <p:spPr>
          <a:xfrm>
            <a:off x="311700" y="5640767"/>
            <a:ext cx="5998800" cy="806700"/>
          </a:xfrm>
          <a:prstGeom prst="rect">
            <a:avLst/>
          </a:prstGeom>
        </p:spPr>
        <p:txBody>
          <a:bodyPr wrap="square" lIns="91425" tIns="91425" rIns="91425" bIns="91425" anchor="ctr" anchorCtr="0"/>
          <a:lstStyle>
            <a:lvl1pPr lvl="0">
              <a:lnSpc>
                <a:spcPct val="100000"/>
              </a:lnSpc>
              <a:spcBef>
                <a:spcPts val="0"/>
              </a:spcBef>
              <a:spcAft>
                <a:spcPts val="0"/>
              </a:spcAft>
              <a:buNone/>
              <a:defRPr/>
            </a:lvl1pPr>
          </a:lstStyle>
          <a:p>
            <a:endParaRPr/>
          </a:p>
        </p:txBody>
      </p:sp>
      <p:sp>
        <p:nvSpPr>
          <p:cNvPr id="43" name="Shape 43"/>
          <p:cNvSpPr txBox="1">
            <a:spLocks noGrp="1"/>
          </p:cNvSpPr>
          <p:nvPr>
            <p:ph type="sldNum" idx="12"/>
          </p:nvPr>
        </p:nvSpPr>
        <p:spPr>
          <a:xfrm>
            <a:off x="8472458" y="6217622"/>
            <a:ext cx="548700" cy="524700"/>
          </a:xfrm>
          <a:prstGeom prst="rect">
            <a:avLst/>
          </a:prstGeom>
        </p:spPr>
        <p:txBody>
          <a:bodyPr wrap="square"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593367"/>
            <a:ext cx="8520600" cy="763500"/>
          </a:xfrm>
          <a:prstGeom prst="rect">
            <a:avLst/>
          </a:prstGeom>
          <a:noFill/>
          <a:ln>
            <a:noFill/>
          </a:ln>
        </p:spPr>
        <p:txBody>
          <a:bodyPr wrap="square" lIns="91425" tIns="91425" rIns="91425" bIns="91425" anchor="t" anchorCtr="0"/>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a:endParaRPr/>
          </a:p>
        </p:txBody>
      </p:sp>
      <p:sp>
        <p:nvSpPr>
          <p:cNvPr id="7" name="Shape 7"/>
          <p:cNvSpPr txBox="1">
            <a:spLocks noGrp="1"/>
          </p:cNvSpPr>
          <p:nvPr>
            <p:ph type="body" idx="1"/>
          </p:nvPr>
        </p:nvSpPr>
        <p:spPr>
          <a:xfrm>
            <a:off x="311700" y="1536633"/>
            <a:ext cx="8520600" cy="4555200"/>
          </a:xfrm>
          <a:prstGeom prst="rect">
            <a:avLst/>
          </a:prstGeom>
          <a:noFill/>
          <a:ln>
            <a:noFill/>
          </a:ln>
        </p:spPr>
        <p:txBody>
          <a:bodyPr wrap="square" lIns="91425" tIns="91425" rIns="91425" bIns="91425" anchor="t" anchorCtr="0"/>
          <a:lstStyle>
            <a:lvl1pPr lvl="0">
              <a:lnSpc>
                <a:spcPct val="115000"/>
              </a:lnSpc>
              <a:spcBef>
                <a:spcPts val="0"/>
              </a:spcBef>
              <a:spcAft>
                <a:spcPts val="1600"/>
              </a:spcAft>
              <a:buClr>
                <a:schemeClr val="lt2"/>
              </a:buClr>
              <a:buSzPct val="100000"/>
              <a:buChar char="●"/>
              <a:defRPr sz="1800">
                <a:solidFill>
                  <a:schemeClr val="lt2"/>
                </a:solidFill>
              </a:defRPr>
            </a:lvl1pPr>
            <a:lvl2pPr lvl="1">
              <a:lnSpc>
                <a:spcPct val="115000"/>
              </a:lnSpc>
              <a:spcBef>
                <a:spcPts val="0"/>
              </a:spcBef>
              <a:spcAft>
                <a:spcPts val="1600"/>
              </a:spcAft>
              <a:buClr>
                <a:schemeClr val="lt2"/>
              </a:buClr>
              <a:buChar char="○"/>
              <a:defRPr>
                <a:solidFill>
                  <a:schemeClr val="lt2"/>
                </a:solidFill>
              </a:defRPr>
            </a:lvl2pPr>
            <a:lvl3pPr lvl="2">
              <a:lnSpc>
                <a:spcPct val="115000"/>
              </a:lnSpc>
              <a:spcBef>
                <a:spcPts val="0"/>
              </a:spcBef>
              <a:spcAft>
                <a:spcPts val="1600"/>
              </a:spcAft>
              <a:buClr>
                <a:schemeClr val="lt2"/>
              </a:buClr>
              <a:buChar char="■"/>
              <a:defRPr>
                <a:solidFill>
                  <a:schemeClr val="lt2"/>
                </a:solidFill>
              </a:defRPr>
            </a:lvl3pPr>
            <a:lvl4pPr lvl="3">
              <a:lnSpc>
                <a:spcPct val="115000"/>
              </a:lnSpc>
              <a:spcBef>
                <a:spcPts val="0"/>
              </a:spcBef>
              <a:spcAft>
                <a:spcPts val="1600"/>
              </a:spcAft>
              <a:buClr>
                <a:schemeClr val="lt2"/>
              </a:buClr>
              <a:buChar char="●"/>
              <a:defRPr>
                <a:solidFill>
                  <a:schemeClr val="lt2"/>
                </a:solidFill>
              </a:defRPr>
            </a:lvl4pPr>
            <a:lvl5pPr lvl="4">
              <a:lnSpc>
                <a:spcPct val="115000"/>
              </a:lnSpc>
              <a:spcBef>
                <a:spcPts val="0"/>
              </a:spcBef>
              <a:spcAft>
                <a:spcPts val="1600"/>
              </a:spcAft>
              <a:buClr>
                <a:schemeClr val="lt2"/>
              </a:buClr>
              <a:buChar char="○"/>
              <a:defRPr>
                <a:solidFill>
                  <a:schemeClr val="lt2"/>
                </a:solidFill>
              </a:defRPr>
            </a:lvl5pPr>
            <a:lvl6pPr lvl="5">
              <a:lnSpc>
                <a:spcPct val="115000"/>
              </a:lnSpc>
              <a:spcBef>
                <a:spcPts val="0"/>
              </a:spcBef>
              <a:spcAft>
                <a:spcPts val="1600"/>
              </a:spcAft>
              <a:buClr>
                <a:schemeClr val="lt2"/>
              </a:buClr>
              <a:buChar char="■"/>
              <a:defRPr>
                <a:solidFill>
                  <a:schemeClr val="lt2"/>
                </a:solidFill>
              </a:defRPr>
            </a:lvl6pPr>
            <a:lvl7pPr lvl="6">
              <a:lnSpc>
                <a:spcPct val="115000"/>
              </a:lnSpc>
              <a:spcBef>
                <a:spcPts val="0"/>
              </a:spcBef>
              <a:spcAft>
                <a:spcPts val="1600"/>
              </a:spcAft>
              <a:buClr>
                <a:schemeClr val="lt2"/>
              </a:buClr>
              <a:buChar char="●"/>
              <a:defRPr>
                <a:solidFill>
                  <a:schemeClr val="lt2"/>
                </a:solidFill>
              </a:defRPr>
            </a:lvl7pPr>
            <a:lvl8pPr lvl="7">
              <a:lnSpc>
                <a:spcPct val="115000"/>
              </a:lnSpc>
              <a:spcBef>
                <a:spcPts val="0"/>
              </a:spcBef>
              <a:spcAft>
                <a:spcPts val="1600"/>
              </a:spcAft>
              <a:buClr>
                <a:schemeClr val="lt2"/>
              </a:buClr>
              <a:buChar char="○"/>
              <a:defRPr>
                <a:solidFill>
                  <a:schemeClr val="lt2"/>
                </a:solidFill>
              </a:defRPr>
            </a:lvl8pPr>
            <a:lvl9pPr lvl="8">
              <a:lnSpc>
                <a:spcPct val="115000"/>
              </a:lnSpc>
              <a:spcBef>
                <a:spcPts val="0"/>
              </a:spcBef>
              <a:spcAft>
                <a:spcPts val="1600"/>
              </a:spcAft>
              <a:buClr>
                <a:schemeClr val="lt2"/>
              </a:buClr>
              <a:buChar char="■"/>
              <a:defRPr>
                <a:solidFill>
                  <a:schemeClr val="lt2"/>
                </a:solidFill>
              </a:defRPr>
            </a:lvl9pPr>
          </a:lstStyle>
          <a:p>
            <a:endParaRPr dirty="0"/>
          </a:p>
        </p:txBody>
      </p:sp>
      <p:sp>
        <p:nvSpPr>
          <p:cNvPr id="8" name="Shape 8"/>
          <p:cNvSpPr txBox="1">
            <a:spLocks noGrp="1"/>
          </p:cNvSpPr>
          <p:nvPr>
            <p:ph type="sldNum" idx="12"/>
          </p:nvPr>
        </p:nvSpPr>
        <p:spPr>
          <a:xfrm>
            <a:off x="8472458" y="6217622"/>
            <a:ext cx="548700" cy="524700"/>
          </a:xfrm>
          <a:prstGeom prst="rect">
            <a:avLst/>
          </a:prstGeom>
          <a:noFill/>
          <a:ln>
            <a:noFill/>
          </a:ln>
        </p:spPr>
        <p:txBody>
          <a:bodyPr wrap="square" lIns="91425" tIns="91425" rIns="91425" bIns="91425" anchor="ctr" anchorCtr="0">
            <a:noAutofit/>
          </a:bodyPr>
          <a:lstStyle/>
          <a:p>
            <a:pPr lvl="0" algn="r">
              <a:spcBef>
                <a:spcPts val="0"/>
              </a:spcBef>
              <a:buNone/>
            </a:pPr>
            <a:fld id="{00000000-1234-1234-1234-123412341234}" type="slidenum">
              <a:rPr lang="en-GB" sz="1000">
                <a:solidFill>
                  <a:schemeClr val="lt2"/>
                </a:solidFill>
              </a:rPr>
              <a:pPr lvl="0" algn="r">
                <a:spcBef>
                  <a:spcPts val="0"/>
                </a:spcBef>
                <a:buNone/>
              </a:pPr>
              <a:t>‹#›</a:t>
            </a:fld>
            <a:endParaRPr lang="en-GB" sz="1000">
              <a:solidFill>
                <a:schemeClr val="lt2"/>
              </a:solidFill>
            </a:endParaRPr>
          </a:p>
        </p:txBody>
      </p:sp>
      <p:sp>
        <p:nvSpPr>
          <p:cNvPr id="5" name="TextBox 4"/>
          <p:cNvSpPr txBox="1"/>
          <p:nvPr userDrawn="1"/>
        </p:nvSpPr>
        <p:spPr>
          <a:xfrm>
            <a:off x="323528" y="6309320"/>
            <a:ext cx="2520280" cy="307777"/>
          </a:xfrm>
          <a:prstGeom prst="rect">
            <a:avLst/>
          </a:prstGeom>
          <a:noFill/>
        </p:spPr>
        <p:txBody>
          <a:bodyPr wrap="square" rtlCol="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r>
              <a:rPr lang="en-GB" dirty="0" smtClean="0">
                <a:solidFill>
                  <a:schemeClr val="tx1"/>
                </a:solidFill>
              </a:rPr>
              <a:t>psychlotron.org.uk</a:t>
            </a:r>
            <a:endParaRPr lang="en-GB" dirty="0">
              <a:solidFill>
                <a:schemeClr val="tx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ocw.mit.edu/ans7870/SP/SP.236/S09/lecturenotes/drugchart.ht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Shape 54"/>
          <p:cNvSpPr txBox="1">
            <a:spLocks noGrp="1"/>
          </p:cNvSpPr>
          <p:nvPr>
            <p:ph type="ctrTitle"/>
          </p:nvPr>
        </p:nvSpPr>
        <p:spPr>
          <a:xfrm>
            <a:off x="311708" y="992767"/>
            <a:ext cx="8520600" cy="2736900"/>
          </a:xfrm>
          <a:prstGeom prst="rect">
            <a:avLst/>
          </a:prstGeom>
        </p:spPr>
        <p:txBody>
          <a:bodyPr wrap="square" lIns="91425" tIns="91425" rIns="91425" bIns="91425" anchor="b" anchorCtr="0">
            <a:noAutofit/>
          </a:bodyPr>
          <a:lstStyle/>
          <a:p>
            <a:pPr lvl="0">
              <a:spcBef>
                <a:spcPts val="0"/>
              </a:spcBef>
              <a:buNone/>
            </a:pPr>
            <a:r>
              <a:rPr lang="en-GB"/>
              <a:t>BIG question: how do recreational drugs affect what people think, feel and do?</a:t>
            </a:r>
          </a:p>
        </p:txBody>
      </p:sp>
      <p:sp>
        <p:nvSpPr>
          <p:cNvPr id="55" name="Shape 55"/>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Shape 60"/>
          <p:cNvSpPr txBox="1">
            <a:spLocks noGrp="1"/>
          </p:cNvSpPr>
          <p:nvPr>
            <p:ph type="ctrTitle"/>
          </p:nvPr>
        </p:nvSpPr>
        <p:spPr>
          <a:xfrm>
            <a:off x="311708" y="992767"/>
            <a:ext cx="8520600" cy="2736900"/>
          </a:xfrm>
          <a:prstGeom prst="rect">
            <a:avLst/>
          </a:prstGeom>
        </p:spPr>
        <p:txBody>
          <a:bodyPr wrap="square" lIns="91425" tIns="91425" rIns="91425" bIns="91425" anchor="b" anchorCtr="0">
            <a:noAutofit/>
          </a:bodyPr>
          <a:lstStyle/>
          <a:p>
            <a:pPr lvl="0">
              <a:spcBef>
                <a:spcPts val="0"/>
              </a:spcBef>
              <a:buNone/>
            </a:pPr>
            <a:r>
              <a:rPr lang="en-GB"/>
              <a:t>Drugs, the brain and behaviour</a:t>
            </a:r>
          </a:p>
        </p:txBody>
      </p:sp>
      <p:sp>
        <p:nvSpPr>
          <p:cNvPr id="61" name="Shape 61"/>
          <p:cNvSpPr txBox="1">
            <a:spLocks noGrp="1"/>
          </p:cNvSpPr>
          <p:nvPr>
            <p:ph type="subTitle" idx="1"/>
          </p:nvPr>
        </p:nvSpPr>
        <p:spPr>
          <a:xfrm>
            <a:off x="311700" y="3778833"/>
            <a:ext cx="8520600" cy="1056900"/>
          </a:xfrm>
          <a:prstGeom prst="rect">
            <a:avLst/>
          </a:prstGeom>
        </p:spPr>
        <p:txBody>
          <a:bodyPr wrap="square" lIns="91425" tIns="91425" rIns="91425" bIns="91425" anchor="t" anchorCtr="0">
            <a:noAutofit/>
          </a:bodyPr>
          <a:lstStyle/>
          <a:p>
            <a:pPr lvl="0">
              <a:spcBef>
                <a:spcPts val="0"/>
              </a:spcBef>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Recreational drugs</a:t>
            </a:r>
          </a:p>
        </p:txBody>
      </p:sp>
      <p:sp>
        <p:nvSpPr>
          <p:cNvPr id="67" name="Shape 67"/>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A </a:t>
            </a:r>
            <a:r>
              <a:rPr lang="en-GB" sz="2100">
                <a:solidFill>
                  <a:srgbClr val="FFFFFF"/>
                </a:solidFill>
              </a:rPr>
              <a:t>drug </a:t>
            </a:r>
            <a:r>
              <a:rPr lang="en-GB" sz="2100"/>
              <a:t>is a chemical that alters the functioning of the body.</a:t>
            </a:r>
          </a:p>
          <a:p>
            <a:pPr lvl="0">
              <a:spcBef>
                <a:spcPts val="0"/>
              </a:spcBef>
              <a:buNone/>
            </a:pPr>
            <a:r>
              <a:rPr lang="en-GB" sz="2100"/>
              <a:t>A </a:t>
            </a:r>
            <a:r>
              <a:rPr lang="en-GB" sz="2100">
                <a:solidFill>
                  <a:srgbClr val="FFFFFF"/>
                </a:solidFill>
              </a:rPr>
              <a:t>psychoactive drug</a:t>
            </a:r>
            <a:r>
              <a:rPr lang="en-GB" sz="2100"/>
              <a:t> is one that causes changes to thinking, feeling and/or behaviour because it alters the functioning of the brain.</a:t>
            </a:r>
          </a:p>
          <a:p>
            <a:pPr lvl="0">
              <a:spcBef>
                <a:spcPts val="0"/>
              </a:spcBef>
              <a:buNone/>
            </a:pPr>
            <a:r>
              <a:rPr lang="en-GB" sz="2100"/>
              <a:t>A </a:t>
            </a:r>
            <a:r>
              <a:rPr lang="en-GB" sz="2100">
                <a:solidFill>
                  <a:srgbClr val="FFFFFF"/>
                </a:solidFill>
              </a:rPr>
              <a:t>recreational drug</a:t>
            </a:r>
            <a:r>
              <a:rPr lang="en-GB" sz="2100"/>
              <a:t> is one that is taken without justification for its medical effects.  This depends in the context of use, not the actual chemical properties of the drug.  Morphine is a powerful painkiller in a medical context but is also used recreationally for the feeling of euphoria it produces.  LSD is primarily known for the vivid hallucinations it induces but also has medical uses in the treatment of depression and alcoholism.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Recreational drugs</a:t>
            </a:r>
          </a:p>
        </p:txBody>
      </p:sp>
      <p:sp>
        <p:nvSpPr>
          <p:cNvPr id="73" name="Shape 73"/>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The majority of psychoactive drugs have their effects because of the way they alter what happens during synaptic transmission.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311700" y="740800"/>
            <a:ext cx="2808000" cy="1007700"/>
          </a:xfrm>
          <a:prstGeom prst="rect">
            <a:avLst/>
          </a:prstGeom>
        </p:spPr>
        <p:txBody>
          <a:bodyPr wrap="square" lIns="91425" tIns="91425" rIns="91425" bIns="91425" anchor="b" anchorCtr="0">
            <a:noAutofit/>
          </a:bodyPr>
          <a:lstStyle/>
          <a:p>
            <a:pPr lvl="0">
              <a:spcBef>
                <a:spcPts val="0"/>
              </a:spcBef>
              <a:buNone/>
            </a:pPr>
            <a:r>
              <a:rPr lang="en-GB"/>
              <a:t>Recreational drugs</a:t>
            </a:r>
          </a:p>
        </p:txBody>
      </p:sp>
      <p:sp>
        <p:nvSpPr>
          <p:cNvPr id="79" name="Shape 79"/>
          <p:cNvSpPr txBox="1">
            <a:spLocks noGrp="1"/>
          </p:cNvSpPr>
          <p:nvPr>
            <p:ph type="body" idx="1"/>
          </p:nvPr>
        </p:nvSpPr>
        <p:spPr>
          <a:xfrm>
            <a:off x="311700" y="1877900"/>
            <a:ext cx="2808000" cy="4239300"/>
          </a:xfrm>
          <a:prstGeom prst="rect">
            <a:avLst/>
          </a:prstGeom>
        </p:spPr>
        <p:txBody>
          <a:bodyPr wrap="square" lIns="91425" tIns="91425" rIns="91425" bIns="91425" anchor="t" anchorCtr="0">
            <a:noAutofit/>
          </a:bodyPr>
          <a:lstStyle/>
          <a:p>
            <a:pPr lvl="0">
              <a:spcBef>
                <a:spcPts val="0"/>
              </a:spcBef>
              <a:buNone/>
            </a:pPr>
            <a:r>
              <a:rPr lang="en-GB" sz="1900"/>
              <a:t>Increase release of neurotransmitter</a:t>
            </a:r>
          </a:p>
          <a:p>
            <a:pPr lvl="0">
              <a:spcBef>
                <a:spcPts val="0"/>
              </a:spcBef>
              <a:buNone/>
            </a:pPr>
            <a:r>
              <a:rPr lang="en-GB" sz="1900"/>
              <a:t>Block reuptake mechanism</a:t>
            </a:r>
          </a:p>
          <a:p>
            <a:pPr lvl="0">
              <a:spcBef>
                <a:spcPts val="0"/>
              </a:spcBef>
              <a:buNone/>
            </a:pPr>
            <a:r>
              <a:rPr lang="en-GB" sz="1900"/>
              <a:t>Block action of enzymes</a:t>
            </a:r>
          </a:p>
          <a:p>
            <a:pPr lvl="0">
              <a:spcBef>
                <a:spcPts val="0"/>
              </a:spcBef>
              <a:buNone/>
            </a:pPr>
            <a:r>
              <a:rPr lang="en-GB" sz="1900"/>
              <a:t>Stimulate post-synaptic receptors</a:t>
            </a:r>
          </a:p>
          <a:p>
            <a:pPr lvl="0">
              <a:spcBef>
                <a:spcPts val="0"/>
              </a:spcBef>
              <a:buNone/>
            </a:pPr>
            <a:r>
              <a:rPr lang="en-GB" sz="1900"/>
              <a:t>Block post-synaptic receptors</a:t>
            </a:r>
          </a:p>
          <a:p>
            <a:pPr lvl="0">
              <a:spcBef>
                <a:spcPts val="0"/>
              </a:spcBef>
              <a:buNone/>
            </a:pPr>
            <a:endParaRPr sz="1900"/>
          </a:p>
          <a:p>
            <a:pPr lvl="0">
              <a:spcBef>
                <a:spcPts val="0"/>
              </a:spcBef>
              <a:buNone/>
            </a:pPr>
            <a:endParaRPr sz="1900"/>
          </a:p>
          <a:p>
            <a:pPr lvl="0">
              <a:spcBef>
                <a:spcPts val="0"/>
              </a:spcBef>
              <a:buNone/>
            </a:pPr>
            <a:endParaRPr/>
          </a:p>
          <a:p>
            <a:pPr lvl="0">
              <a:spcBef>
                <a:spcPts val="0"/>
              </a:spcBef>
              <a:buNone/>
            </a:pPr>
            <a:endParaRPr/>
          </a:p>
        </p:txBody>
      </p:sp>
      <p:pic>
        <p:nvPicPr>
          <p:cNvPr id="80" name="Shape 80" descr="Bio07_SynapseDiagram_NoLabels.png"/>
          <p:cNvPicPr preferRelativeResize="0"/>
          <p:nvPr/>
        </p:nvPicPr>
        <p:blipFill>
          <a:blip r:embed="rId3">
            <a:alphaModFix/>
          </a:blip>
          <a:stretch>
            <a:fillRect/>
          </a:stretch>
        </p:blipFill>
        <p:spPr>
          <a:xfrm>
            <a:off x="3763324" y="740800"/>
            <a:ext cx="4467431" cy="5351301"/>
          </a:xfrm>
          <a:prstGeom prst="rect">
            <a:avLst/>
          </a:prstGeom>
          <a:noFill/>
          <a:ln>
            <a:noFill/>
          </a:ln>
        </p:spPr>
      </p:pic>
      <p:cxnSp>
        <p:nvCxnSpPr>
          <p:cNvPr id="81" name="Shape 81"/>
          <p:cNvCxnSpPr/>
          <p:nvPr/>
        </p:nvCxnSpPr>
        <p:spPr>
          <a:xfrm>
            <a:off x="3053450" y="3922913"/>
            <a:ext cx="1971300" cy="389400"/>
          </a:xfrm>
          <a:prstGeom prst="straightConnector1">
            <a:avLst/>
          </a:prstGeom>
          <a:noFill/>
          <a:ln w="38100" cap="flat" cmpd="sng">
            <a:solidFill>
              <a:srgbClr val="FF0000"/>
            </a:solidFill>
            <a:prstDash val="solid"/>
            <a:round/>
            <a:headEnd type="none" w="lg" len="lg"/>
            <a:tailEnd type="triangle" w="lg" len="lg"/>
          </a:ln>
        </p:spPr>
      </p:cxnSp>
      <p:cxnSp>
        <p:nvCxnSpPr>
          <p:cNvPr id="82" name="Shape 82"/>
          <p:cNvCxnSpPr/>
          <p:nvPr/>
        </p:nvCxnSpPr>
        <p:spPr>
          <a:xfrm rot="10800000" flipH="1">
            <a:off x="2098300" y="2788300"/>
            <a:ext cx="2550900" cy="220800"/>
          </a:xfrm>
          <a:prstGeom prst="straightConnector1">
            <a:avLst/>
          </a:prstGeom>
          <a:noFill/>
          <a:ln w="38100" cap="flat" cmpd="sng">
            <a:solidFill>
              <a:srgbClr val="FF0000"/>
            </a:solidFill>
            <a:prstDash val="solid"/>
            <a:round/>
            <a:headEnd type="none" w="lg" len="lg"/>
            <a:tailEnd type="none" w="lg" len="lg"/>
          </a:ln>
        </p:spPr>
      </p:cxnSp>
      <p:cxnSp>
        <p:nvCxnSpPr>
          <p:cNvPr id="83" name="Shape 83"/>
          <p:cNvCxnSpPr/>
          <p:nvPr/>
        </p:nvCxnSpPr>
        <p:spPr>
          <a:xfrm rot="10800000" flipH="1">
            <a:off x="2576575" y="4698625"/>
            <a:ext cx="1851900" cy="625200"/>
          </a:xfrm>
          <a:prstGeom prst="straightConnector1">
            <a:avLst/>
          </a:prstGeom>
          <a:noFill/>
          <a:ln w="38100" cap="flat" cmpd="sng">
            <a:solidFill>
              <a:srgbClr val="FF0000"/>
            </a:solidFill>
            <a:prstDash val="solid"/>
            <a:round/>
            <a:headEnd type="none" w="lg" len="lg"/>
            <a:tailEnd type="none" w="lg" len="lg"/>
          </a:ln>
        </p:spPr>
      </p:cxnSp>
      <p:cxnSp>
        <p:nvCxnSpPr>
          <p:cNvPr id="84" name="Shape 84"/>
          <p:cNvCxnSpPr/>
          <p:nvPr/>
        </p:nvCxnSpPr>
        <p:spPr>
          <a:xfrm>
            <a:off x="2975225" y="4424525"/>
            <a:ext cx="1442100" cy="285300"/>
          </a:xfrm>
          <a:prstGeom prst="straightConnector1">
            <a:avLst/>
          </a:prstGeom>
          <a:noFill/>
          <a:ln w="38100" cap="flat" cmpd="sng">
            <a:solidFill>
              <a:srgbClr val="FF0000"/>
            </a:solidFill>
            <a:prstDash val="solid"/>
            <a:round/>
            <a:headEnd type="none" w="lg" len="lg"/>
            <a:tailEnd type="none" w="lg" len="lg"/>
          </a:ln>
        </p:spPr>
      </p:cxnSp>
      <p:cxnSp>
        <p:nvCxnSpPr>
          <p:cNvPr id="85" name="Shape 85"/>
          <p:cNvCxnSpPr/>
          <p:nvPr/>
        </p:nvCxnSpPr>
        <p:spPr>
          <a:xfrm>
            <a:off x="2551075" y="2103525"/>
            <a:ext cx="2120400" cy="673500"/>
          </a:xfrm>
          <a:prstGeom prst="straightConnector1">
            <a:avLst/>
          </a:prstGeom>
          <a:noFill/>
          <a:ln w="38100" cap="flat" cmpd="sng">
            <a:solidFill>
              <a:srgbClr val="FF0000"/>
            </a:solidFill>
            <a:prstDash val="solid"/>
            <a:round/>
            <a:headEnd type="none" w="lg" len="lg"/>
            <a:tailEnd type="none" w="lg" len="lg"/>
          </a:ln>
        </p:spPr>
      </p:cxnSp>
      <p:cxnSp>
        <p:nvCxnSpPr>
          <p:cNvPr id="86" name="Shape 86"/>
          <p:cNvCxnSpPr/>
          <p:nvPr/>
        </p:nvCxnSpPr>
        <p:spPr>
          <a:xfrm>
            <a:off x="4649325" y="2777175"/>
            <a:ext cx="773100" cy="88200"/>
          </a:xfrm>
          <a:prstGeom prst="straightConnector1">
            <a:avLst/>
          </a:prstGeom>
          <a:noFill/>
          <a:ln w="38100" cap="flat" cmpd="sng">
            <a:solidFill>
              <a:srgbClr val="FF0000"/>
            </a:solidFill>
            <a:prstDash val="solid"/>
            <a:round/>
            <a:headEnd type="none" w="lg" len="lg"/>
            <a:tailEnd type="triangle" w="lg" len="lg"/>
          </a:ln>
        </p:spPr>
      </p:cxnSp>
      <p:sp>
        <p:nvSpPr>
          <p:cNvPr id="87" name="Shape 87"/>
          <p:cNvSpPr txBox="1"/>
          <p:nvPr/>
        </p:nvSpPr>
        <p:spPr>
          <a:xfrm>
            <a:off x="4318025" y="5239950"/>
            <a:ext cx="3688500" cy="662700"/>
          </a:xfrm>
          <a:prstGeom prst="rect">
            <a:avLst/>
          </a:prstGeom>
          <a:noFill/>
          <a:ln>
            <a:noFill/>
          </a:ln>
        </p:spPr>
        <p:txBody>
          <a:bodyPr wrap="square" lIns="91425" tIns="91425" rIns="91425" bIns="91425" anchor="t" anchorCtr="0">
            <a:noAutofit/>
          </a:bodyPr>
          <a:lstStyle/>
          <a:p>
            <a:pPr lvl="0" algn="ctr">
              <a:spcBef>
                <a:spcPts val="0"/>
              </a:spcBef>
              <a:buNone/>
            </a:pPr>
            <a:r>
              <a:rPr lang="en-GB" sz="2100">
                <a:solidFill>
                  <a:srgbClr val="FF0000"/>
                </a:solidFill>
              </a:rPr>
              <a:t>Changes to firing rate of the post-synaptic neuron.</a:t>
            </a:r>
          </a:p>
        </p:txBody>
      </p:sp>
      <p:cxnSp>
        <p:nvCxnSpPr>
          <p:cNvPr id="88" name="Shape 88"/>
          <p:cNvCxnSpPr/>
          <p:nvPr/>
        </p:nvCxnSpPr>
        <p:spPr>
          <a:xfrm>
            <a:off x="4384300" y="4709800"/>
            <a:ext cx="695700" cy="11100"/>
          </a:xfrm>
          <a:prstGeom prst="straightConnector1">
            <a:avLst/>
          </a:prstGeom>
          <a:noFill/>
          <a:ln w="38100" cap="flat" cmpd="sng">
            <a:solidFill>
              <a:srgbClr val="FF0000"/>
            </a:solidFill>
            <a:prstDash val="solid"/>
            <a:round/>
            <a:headEnd type="none" w="lg" len="lg"/>
            <a:tailEnd type="triangle" w="lg" len="lg"/>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Research task</a:t>
            </a:r>
          </a:p>
        </p:txBody>
      </p:sp>
      <p:sp>
        <p:nvSpPr>
          <p:cNvPr id="94" name="Shape 94"/>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Use the linked resource to find out about the mode of action and effects of some of the recreational drugs you have heard of.  Make notes of what you learn.</a:t>
            </a:r>
          </a:p>
          <a:p>
            <a:pPr lvl="0">
              <a:spcBef>
                <a:spcPts val="0"/>
              </a:spcBef>
              <a:buNone/>
            </a:pPr>
            <a:endParaRPr sz="2100"/>
          </a:p>
          <a:p>
            <a:pPr lvl="0">
              <a:spcBef>
                <a:spcPts val="0"/>
              </a:spcBef>
              <a:buNone/>
            </a:pPr>
            <a:r>
              <a:rPr lang="en-GB" sz="2000" u="sng">
                <a:solidFill>
                  <a:schemeClr val="hlink"/>
                </a:solidFill>
                <a:hlinkClick r:id="rId3"/>
              </a:rPr>
              <a:t>https://ocw.mit.edu/ans7870/SP/SP.236/S09/lecturenotes/drugchart.htm</a:t>
            </a:r>
          </a:p>
          <a:p>
            <a:pPr lvl="0">
              <a:spcBef>
                <a:spcPts val="0"/>
              </a:spcBef>
              <a:buNone/>
            </a:pPr>
            <a:endParaRPr/>
          </a:p>
          <a:p>
            <a:pPr lvl="0">
              <a:spcBef>
                <a:spcPts val="0"/>
              </a:spcBef>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Outside class...</a:t>
            </a:r>
          </a:p>
        </p:txBody>
      </p:sp>
      <p:sp>
        <p:nvSpPr>
          <p:cNvPr id="100" name="Shape 100"/>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rtl="0">
              <a:lnSpc>
                <a:spcPct val="100000"/>
              </a:lnSpc>
              <a:spcBef>
                <a:spcPts val="0"/>
              </a:spcBef>
              <a:spcAft>
                <a:spcPts val="0"/>
              </a:spcAft>
              <a:buNone/>
            </a:pPr>
            <a:r>
              <a:rPr lang="en-GB" sz="2100">
                <a:solidFill>
                  <a:srgbClr val="B7B7B7"/>
                </a:solidFill>
              </a:rPr>
              <a:t>Make a poster outlining the effects of one recreational drug.  Include an explanations of its effect on synapses/brain areas and whether it causes tolerance &amp; dependency.</a:t>
            </a:r>
          </a:p>
          <a:p>
            <a:pPr lvl="0" rtl="0">
              <a:lnSpc>
                <a:spcPct val="100000"/>
              </a:lnSpc>
              <a:spcBef>
                <a:spcPts val="0"/>
              </a:spcBef>
              <a:spcAft>
                <a:spcPts val="0"/>
              </a:spcAft>
              <a:buNone/>
            </a:pPr>
            <a:endParaRPr sz="2100">
              <a:solidFill>
                <a:srgbClr val="B7B7B7"/>
              </a:solidFill>
            </a:endParaRPr>
          </a:p>
          <a:p>
            <a:pPr lvl="0" rtl="0">
              <a:lnSpc>
                <a:spcPct val="100000"/>
              </a:lnSpc>
              <a:spcBef>
                <a:spcPts val="0"/>
              </a:spcBef>
              <a:spcAft>
                <a:spcPts val="0"/>
              </a:spcAft>
              <a:buNone/>
            </a:pPr>
            <a:r>
              <a:rPr lang="en-GB" sz="2100">
                <a:solidFill>
                  <a:srgbClr val="B7B7B7"/>
                </a:solidFill>
              </a:rPr>
              <a:t>Details on Google Classroom.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Comparisons</a:t>
            </a:r>
          </a:p>
        </p:txBody>
      </p:sp>
      <p:sp>
        <p:nvSpPr>
          <p:cNvPr id="106" name="Shape 106"/>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Comparing things helps to deepen our understanding.  Select two drugs your group has been learning about and generate some comparisons using our comparison VTR.</a:t>
            </a:r>
          </a:p>
          <a:p>
            <a:pPr lvl="0">
              <a:spcBef>
                <a:spcPts val="0"/>
              </a:spcBef>
              <a:buNone/>
            </a:pPr>
            <a:r>
              <a:rPr lang="en-GB" sz="2100"/>
              <a:t>Generate facts</a:t>
            </a:r>
          </a:p>
          <a:p>
            <a:pPr lvl="0">
              <a:spcBef>
                <a:spcPts val="0"/>
              </a:spcBef>
              <a:buNone/>
            </a:pPr>
            <a:r>
              <a:rPr lang="en-GB" sz="2100"/>
              <a:t>Look for correspondences</a:t>
            </a:r>
          </a:p>
          <a:p>
            <a:pPr lvl="0">
              <a:spcBef>
                <a:spcPts val="0"/>
              </a:spcBef>
              <a:buNone/>
            </a:pPr>
            <a:r>
              <a:rPr lang="en-GB" sz="2100"/>
              <a:t>Fill in the gaps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593367"/>
            <a:ext cx="8520600" cy="763500"/>
          </a:xfrm>
          <a:prstGeom prst="rect">
            <a:avLst/>
          </a:prstGeom>
        </p:spPr>
        <p:txBody>
          <a:bodyPr wrap="square" lIns="91425" tIns="91425" rIns="91425" bIns="91425" anchor="t" anchorCtr="0">
            <a:noAutofit/>
          </a:bodyPr>
          <a:lstStyle/>
          <a:p>
            <a:pPr lvl="0">
              <a:spcBef>
                <a:spcPts val="0"/>
              </a:spcBef>
              <a:buNone/>
            </a:pPr>
            <a:r>
              <a:rPr lang="en-GB"/>
              <a:t>Reflection</a:t>
            </a:r>
          </a:p>
        </p:txBody>
      </p:sp>
      <p:sp>
        <p:nvSpPr>
          <p:cNvPr id="112" name="Shape 112"/>
          <p:cNvSpPr txBox="1">
            <a:spLocks noGrp="1"/>
          </p:cNvSpPr>
          <p:nvPr>
            <p:ph type="body" idx="1"/>
          </p:nvPr>
        </p:nvSpPr>
        <p:spPr>
          <a:xfrm>
            <a:off x="311700" y="1536633"/>
            <a:ext cx="8520600" cy="4555200"/>
          </a:xfrm>
          <a:prstGeom prst="rect">
            <a:avLst/>
          </a:prstGeom>
        </p:spPr>
        <p:txBody>
          <a:bodyPr wrap="square" lIns="91425" tIns="91425" rIns="91425" bIns="91425" anchor="t" anchorCtr="0">
            <a:noAutofit/>
          </a:bodyPr>
          <a:lstStyle/>
          <a:p>
            <a:pPr lvl="0">
              <a:spcBef>
                <a:spcPts val="0"/>
              </a:spcBef>
              <a:buNone/>
            </a:pPr>
            <a:r>
              <a:rPr lang="en-GB" sz="2100"/>
              <a:t>What have you learned?</a:t>
            </a:r>
          </a:p>
          <a:p>
            <a:pPr lvl="0">
              <a:spcBef>
                <a:spcPts val="0"/>
              </a:spcBef>
              <a:buNone/>
            </a:pPr>
            <a:r>
              <a:rPr lang="en-GB" sz="2100"/>
              <a:t>What has it made you think/feel?</a:t>
            </a:r>
          </a:p>
          <a:p>
            <a:pPr lvl="0">
              <a:spcBef>
                <a:spcPts val="0"/>
              </a:spcBef>
              <a:buNone/>
            </a:pPr>
            <a:r>
              <a:rPr lang="en-GB" sz="2100"/>
              <a:t>What are you going to do?</a:t>
            </a:r>
          </a:p>
        </p:txBody>
      </p:sp>
    </p:spTree>
  </p:cSld>
  <p:clrMapOvr>
    <a:masterClrMapping/>
  </p:clrMapOvr>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316</Words>
  <Application>Microsoft Office PowerPoint</Application>
  <PresentationFormat>On-screen Show (4:3)</PresentationFormat>
  <Paragraphs>34</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Simple Dark</vt:lpstr>
      <vt:lpstr>BIG question: how do recreational drugs affect what people think, feel and do?</vt:lpstr>
      <vt:lpstr>Drugs, the brain and behaviour</vt:lpstr>
      <vt:lpstr>Recreational drugs</vt:lpstr>
      <vt:lpstr>Recreational drugs</vt:lpstr>
      <vt:lpstr>Recreational drugs</vt:lpstr>
      <vt:lpstr>Research task</vt:lpstr>
      <vt:lpstr>Outside class...</vt:lpstr>
      <vt:lpstr>Comparisons</vt:lpstr>
      <vt:lpstr>Reflection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question: how do recreational drugs affect what people think, feel and do?</dc:title>
  <dc:creator>Aidan Sammons</dc:creator>
  <cp:lastModifiedBy>Aidan Sammons</cp:lastModifiedBy>
  <cp:revision>1</cp:revision>
  <dcterms:modified xsi:type="dcterms:W3CDTF">2017-10-07T18:30:28Z</dcterms:modified>
</cp:coreProperties>
</file>