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Neurons produce APs at varying frequencies.  The firing rate of one neuron influences the firing rates of this that receive connections from it.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lt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GB" sz="1000">
              <a:solidFill>
                <a:schemeClr val="lt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23528" y="638132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psychlotron.org.uk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The BIG question: how does a bunch of cells give rise to thinking?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Synaptic transmission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Synaptic transmission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 descr="Neuron2.png"/>
          <p:cNvPicPr preferRelativeResize="0"/>
          <p:nvPr/>
        </p:nvPicPr>
        <p:blipFill>
          <a:blip r:embed="rId3">
            <a:alphaModFix/>
          </a:blip>
          <a:srcRect b="12753"/>
          <a:stretch>
            <a:fillRect/>
          </a:stretch>
        </p:blipFill>
        <p:spPr>
          <a:xfrm>
            <a:off x="1081125" y="1452775"/>
            <a:ext cx="6981750" cy="456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Socrative Quiz (2.0 content)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Synapses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rcRect b="7285"/>
          <a:stretch>
            <a:fillRect/>
          </a:stretch>
        </p:blipFill>
        <p:spPr>
          <a:xfrm>
            <a:off x="1684689" y="1356875"/>
            <a:ext cx="5774625" cy="4952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Modelling synaptic transmission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100"/>
              <a:t>We are going to create a model of synaptic transmission.  Each of you will be playing different parts but each of you will need to understand the whole process.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Analogies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100"/>
              <a:t>Analogies deepen our understanding things.  A model is a sort of analogy.</a:t>
            </a:r>
          </a:p>
          <a:p>
            <a:pPr lvl="0">
              <a:spcBef>
                <a:spcPts val="0"/>
              </a:spcBef>
              <a:buNone/>
            </a:pPr>
            <a:r>
              <a:rPr lang="en-GB" sz="2100"/>
              <a:t>Write an explanation of how our model of synaptic transmission represents the real process.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Class or h</a:t>
            </a:r>
            <a:r>
              <a:rPr lang="en-GB" dirty="0" smtClean="0"/>
              <a:t>ome </a:t>
            </a:r>
            <a:r>
              <a:rPr lang="en-GB" dirty="0"/>
              <a:t>learning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100" dirty="0"/>
              <a:t>An </a:t>
            </a:r>
            <a:r>
              <a:rPr lang="en-GB" sz="2100" dirty="0" smtClean="0"/>
              <a:t>exercise </a:t>
            </a:r>
            <a:r>
              <a:rPr lang="en-GB" sz="2100" dirty="0"/>
              <a:t>to help you ‘join up’ what you have learned about neuronal and synaptic transmission.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Reflection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100"/>
              <a:t>What has happened/what have you learned?</a:t>
            </a:r>
          </a:p>
          <a:p>
            <a:pPr lvl="0">
              <a:spcBef>
                <a:spcPts val="0"/>
              </a:spcBef>
              <a:buNone/>
            </a:pPr>
            <a:r>
              <a:rPr lang="en-GB" sz="2100"/>
              <a:t>What has it made you think/feel?</a:t>
            </a:r>
          </a:p>
          <a:p>
            <a:pPr lvl="0">
              <a:spcBef>
                <a:spcPts val="0"/>
              </a:spcBef>
              <a:buNone/>
            </a:pPr>
            <a:r>
              <a:rPr lang="en-GB" sz="2100"/>
              <a:t>What are you going to do?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(4:3)</PresentationFormat>
  <Paragraphs>17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Simple Dark</vt:lpstr>
      <vt:lpstr>The BIG question: how does a bunch of cells give rise to thinking?</vt:lpstr>
      <vt:lpstr>Synaptic transmission</vt:lpstr>
      <vt:lpstr>Synaptic transmission</vt:lpstr>
      <vt:lpstr>Socrative Quiz (2.0 content)</vt:lpstr>
      <vt:lpstr>Synapses</vt:lpstr>
      <vt:lpstr>Modelling synaptic transmission</vt:lpstr>
      <vt:lpstr>Analogies</vt:lpstr>
      <vt:lpstr>Class or home learning</vt:lpstr>
      <vt:lpstr>Reflection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question: how does a bunch of cells give rise to thinking?</dc:title>
  <dc:creator>Aidan Sammons</dc:creator>
  <cp:lastModifiedBy>Aidan Sammons</cp:lastModifiedBy>
  <cp:revision>1</cp:revision>
  <dcterms:modified xsi:type="dcterms:W3CDTF">2017-10-07T18:26:14Z</dcterms:modified>
</cp:coreProperties>
</file>