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Neurons produce APs at varying frequencies.  The firing rate of one neuron influences the firing rates of this that receive connections from it.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lt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3528" y="638132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psychlotron.org.uk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BIG question: how does a bunch of cells give rise to thinking?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Analogies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/>
              <a:t>An action potential is like a ‘Mexican wave’ because…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An action potential is like toppling dominos because...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Reflection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100"/>
              <a:t>What has happened/what have you learned?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100"/>
              <a:t>What does it make you think/feel?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What are you going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Neurons and neural transmission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Label this neuron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 descr="UnlabelledNeur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13" y="1536625"/>
            <a:ext cx="7825183" cy="45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Neuronal transmission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5" name="Shape 75" descr="Neuron2.png"/>
          <p:cNvPicPr preferRelativeResize="0"/>
          <p:nvPr/>
        </p:nvPicPr>
        <p:blipFill>
          <a:blip r:embed="rId3">
            <a:alphaModFix/>
          </a:blip>
          <a:srcRect b="23754"/>
          <a:stretch>
            <a:fillRect/>
          </a:stretch>
        </p:blipFill>
        <p:spPr>
          <a:xfrm>
            <a:off x="323528" y="1556792"/>
            <a:ext cx="8568952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 descr="Bio05_APSlowGif-2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 descr="Bio05_APGif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 descr="GIF-170929_16534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28850"/>
            <a:ext cx="8520600" cy="354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Sequencing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/>
              <a:t>As a group: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One the cards are a set of steps that, together, describe the the action potential and the process of neural transmission.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Assemble the correct sequence of events.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Individually: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Write an account of the process.  Challenge: from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Socrative quiz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Dark</vt:lpstr>
      <vt:lpstr>The BIG question: how does a bunch of cells give rise to thinking?</vt:lpstr>
      <vt:lpstr>Neurons and neural transmission</vt:lpstr>
      <vt:lpstr>Label this neuron</vt:lpstr>
      <vt:lpstr>Neuronal transmission</vt:lpstr>
      <vt:lpstr>Slide 5</vt:lpstr>
      <vt:lpstr>Slide 6</vt:lpstr>
      <vt:lpstr>Slide 7</vt:lpstr>
      <vt:lpstr>Sequencing</vt:lpstr>
      <vt:lpstr>Socrative quiz</vt:lpstr>
      <vt:lpstr>Analogies</vt:lpstr>
      <vt:lpstr>Reflection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question: how does a bunch of cells give rise to thinking?</dc:title>
  <dc:creator>Aidan Sammons</dc:creator>
  <cp:lastModifiedBy>Aidan Sammons</cp:lastModifiedBy>
  <cp:revision>1</cp:revision>
  <dcterms:modified xsi:type="dcterms:W3CDTF">2017-10-07T18:22:33Z</dcterms:modified>
</cp:coreProperties>
</file>