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3" r:id="rId3"/>
    <p:sldId id="261" r:id="rId4"/>
    <p:sldId id="262" r:id="rId5"/>
    <p:sldId id="264" r:id="rId6"/>
    <p:sldId id="265" r:id="rId7"/>
    <p:sldId id="256" r:id="rId8"/>
    <p:sldId id="257" r:id="rId9"/>
    <p:sldId id="258" r:id="rId10"/>
    <p:sldId id="259" r:id="rId11"/>
    <p:sldId id="260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2280" y="-11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338A-8E78-4A66-AD97-44414E198465}" type="datetimeFigureOut">
              <a:rPr lang="en-GB" smtClean="0"/>
              <a:pPr/>
              <a:t>16/09/2017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D762A-5ACC-4F86-8988-A46C35DD456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512279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338A-8E78-4A66-AD97-44414E198465}" type="datetimeFigureOut">
              <a:rPr lang="en-GB" smtClean="0"/>
              <a:pPr/>
              <a:t>16/09/2017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D762A-5ACC-4F86-8988-A46C35DD456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09662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338A-8E78-4A66-AD97-44414E198465}" type="datetimeFigureOut">
              <a:rPr lang="en-GB" smtClean="0"/>
              <a:pPr/>
              <a:t>16/09/2017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D762A-5ACC-4F86-8988-A46C35DD456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48320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338A-8E78-4A66-AD97-44414E198465}" type="datetimeFigureOut">
              <a:rPr lang="en-GB" smtClean="0"/>
              <a:pPr/>
              <a:t>16/09/2017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D762A-5ACC-4F86-8988-A46C35DD456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extBox 6"/>
          <p:cNvSpPr txBox="1"/>
          <p:nvPr userDrawn="1"/>
        </p:nvSpPr>
        <p:spPr>
          <a:xfrm>
            <a:off x="333829" y="6400800"/>
            <a:ext cx="2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psychlotron.org.uk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89124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338A-8E78-4A66-AD97-44414E198465}" type="datetimeFigureOut">
              <a:rPr lang="en-GB" smtClean="0"/>
              <a:pPr/>
              <a:t>16/09/2017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D762A-5ACC-4F86-8988-A46C35DD456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53413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338A-8E78-4A66-AD97-44414E198465}" type="datetimeFigureOut">
              <a:rPr lang="en-GB" smtClean="0"/>
              <a:pPr/>
              <a:t>16/09/2017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D762A-5ACC-4F86-8988-A46C35DD456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03178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338A-8E78-4A66-AD97-44414E198465}" type="datetimeFigureOut">
              <a:rPr lang="en-GB" smtClean="0"/>
              <a:pPr/>
              <a:t>16/09/2017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D762A-5ACC-4F86-8988-A46C35DD456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6259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338A-8E78-4A66-AD97-44414E198465}" type="datetimeFigureOut">
              <a:rPr lang="en-GB" smtClean="0"/>
              <a:pPr/>
              <a:t>16/09/2017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D762A-5ACC-4F86-8988-A46C35DD456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18726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338A-8E78-4A66-AD97-44414E198465}" type="datetimeFigureOut">
              <a:rPr lang="en-GB" smtClean="0"/>
              <a:pPr/>
              <a:t>16/09/2017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D762A-5ACC-4F86-8988-A46C35DD456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0323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338A-8E78-4A66-AD97-44414E198465}" type="datetimeFigureOut">
              <a:rPr lang="en-GB" smtClean="0"/>
              <a:pPr/>
              <a:t>16/09/2017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D762A-5ACC-4F86-8988-A46C35DD456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89702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3338A-8E78-4A66-AD97-44414E198465}" type="datetimeFigureOut">
              <a:rPr lang="en-GB" smtClean="0"/>
              <a:pPr/>
              <a:t>16/09/2017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D762A-5ACC-4F86-8988-A46C35DD456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55540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3338A-8E78-4A66-AD97-44414E198465}" type="datetimeFigureOut">
              <a:rPr lang="en-GB" smtClean="0"/>
              <a:pPr/>
              <a:t>16/09/2017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D762A-5ACC-4F86-8988-A46C35DD456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76019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armed m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2476" y="856445"/>
            <a:ext cx="3597117" cy="489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4925753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73209" y="1554857"/>
            <a:ext cx="5699167" cy="398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6572016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Select the faces of the men you just saw.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m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934653"/>
            <a:ext cx="4019550" cy="505974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1013" y="1429555"/>
            <a:ext cx="4303111" cy="434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8446730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78301" y="838200"/>
            <a:ext cx="3523737" cy="469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64366523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Image result for m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0425" y="683167"/>
            <a:ext cx="4584700" cy="536679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Image result for m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4609" y="856342"/>
            <a:ext cx="3985022" cy="531336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9822" y="636834"/>
            <a:ext cx="3464015" cy="529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5095225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men with gu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087" y="879520"/>
            <a:ext cx="3875512" cy="514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00259404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 result for men with gu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31350" y="1839533"/>
            <a:ext cx="6742245" cy="377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3490915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10</Words>
  <Application>Microsoft Office PowerPoint</Application>
  <PresentationFormat>Custom</PresentationFormat>
  <Paragraphs>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Select the faces of the men you just saw.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Aidan Sammons</dc:creator>
  <cp:lastModifiedBy>Aidan Sammons</cp:lastModifiedBy>
  <cp:revision>7</cp:revision>
  <dcterms:created xsi:type="dcterms:W3CDTF">2017-09-15T16:47:39Z</dcterms:created>
  <dcterms:modified xsi:type="dcterms:W3CDTF">2017-09-16T18:41:40Z</dcterms:modified>
</cp:coreProperties>
</file>