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0" r:id="rId1"/>
    <p:sldMasterId id="2147483671" r:id="rId2"/>
  </p:sldMasterIdLst>
  <p:notesMasterIdLst>
    <p:notesMasterId r:id="rId11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0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buChar char="●"/>
              <a:defRPr sz="1100"/>
            </a:lvl1pPr>
            <a:lvl2pPr lvl="1">
              <a:spcBef>
                <a:spcPts val="0"/>
              </a:spcBef>
              <a:buSzPct val="100000"/>
              <a:buChar char="○"/>
              <a:defRPr sz="1100"/>
            </a:lvl2pPr>
            <a:lvl3pPr lvl="2">
              <a:spcBef>
                <a:spcPts val="0"/>
              </a:spcBef>
              <a:buSzPct val="100000"/>
              <a:buChar char="■"/>
              <a:defRPr sz="1100"/>
            </a:lvl3pPr>
            <a:lvl4pPr lvl="3">
              <a:spcBef>
                <a:spcPts val="0"/>
              </a:spcBef>
              <a:buSzPct val="100000"/>
              <a:buChar char="●"/>
              <a:defRPr sz="1100"/>
            </a:lvl4pPr>
            <a:lvl5pPr lvl="4">
              <a:spcBef>
                <a:spcPts val="0"/>
              </a:spcBef>
              <a:buSzPct val="100000"/>
              <a:buChar char="○"/>
              <a:defRPr sz="1100"/>
            </a:lvl5pPr>
            <a:lvl6pPr lvl="5">
              <a:spcBef>
                <a:spcPts val="0"/>
              </a:spcBef>
              <a:buSzPct val="100000"/>
              <a:buChar char="■"/>
              <a:defRPr sz="1100"/>
            </a:lvl6pPr>
            <a:lvl7pPr lvl="6">
              <a:spcBef>
                <a:spcPts val="0"/>
              </a:spcBef>
              <a:buSzPct val="100000"/>
              <a:buChar char="●"/>
              <a:defRPr sz="1100"/>
            </a:lvl7pPr>
            <a:lvl8pPr lvl="7">
              <a:spcBef>
                <a:spcPts val="0"/>
              </a:spcBef>
              <a:buSzPct val="100000"/>
              <a:buChar char="○"/>
              <a:defRPr sz="1100"/>
            </a:lvl8pPr>
            <a:lvl9pPr lvl="8">
              <a:spcBef>
                <a:spcPts val="0"/>
              </a:spcBef>
              <a:buSzPct val="1000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Shape 1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992766"/>
            <a:ext cx="8520600" cy="27369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4202966"/>
            <a:ext cx="8520600" cy="17343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ctrTitle"/>
          </p:nvPr>
        </p:nvSpPr>
        <p:spPr>
          <a:xfrm>
            <a:off x="311708" y="992766"/>
            <a:ext cx="8520600" cy="27369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 rtl="0">
              <a:spcBef>
                <a:spcPts val="0"/>
              </a:spcBef>
              <a:buSzPct val="100000"/>
              <a:defRPr sz="5200"/>
            </a:lvl1pPr>
            <a:lvl2pPr lvl="1" algn="ctr" rtl="0">
              <a:spcBef>
                <a:spcPts val="0"/>
              </a:spcBef>
              <a:buSzPct val="100000"/>
              <a:defRPr sz="5200"/>
            </a:lvl2pPr>
            <a:lvl3pPr lvl="2" algn="ctr" rtl="0">
              <a:spcBef>
                <a:spcPts val="0"/>
              </a:spcBef>
              <a:buSzPct val="100000"/>
              <a:defRPr sz="5200"/>
            </a:lvl3pPr>
            <a:lvl4pPr lvl="3" algn="ctr" rtl="0">
              <a:spcBef>
                <a:spcPts val="0"/>
              </a:spcBef>
              <a:buSzPct val="100000"/>
              <a:defRPr sz="5200"/>
            </a:lvl4pPr>
            <a:lvl5pPr lvl="4" algn="ctr" rtl="0">
              <a:spcBef>
                <a:spcPts val="0"/>
              </a:spcBef>
              <a:buSzPct val="100000"/>
              <a:defRPr sz="5200"/>
            </a:lvl5pPr>
            <a:lvl6pPr lvl="5" algn="ctr" rtl="0">
              <a:spcBef>
                <a:spcPts val="0"/>
              </a:spcBef>
              <a:buSzPct val="100000"/>
              <a:defRPr sz="5200"/>
            </a:lvl6pPr>
            <a:lvl7pPr lvl="6" algn="ctr" rtl="0">
              <a:spcBef>
                <a:spcPts val="0"/>
              </a:spcBef>
              <a:buSzPct val="100000"/>
              <a:defRPr sz="5200"/>
            </a:lvl7pPr>
            <a:lvl8pPr lvl="7" algn="ctr" rtl="0">
              <a:spcBef>
                <a:spcPts val="0"/>
              </a:spcBef>
              <a:buSzPct val="100000"/>
              <a:defRPr sz="5200"/>
            </a:lvl8pPr>
            <a:lvl9pPr lvl="8" algn="ctr" rtl="0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 rt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 algn="ctr" rtl="0">
              <a:spcBef>
                <a:spcPts val="0"/>
              </a:spcBef>
              <a:buSzPct val="100000"/>
              <a:defRPr sz="3600"/>
            </a:lvl1pPr>
            <a:lvl2pPr lvl="1" algn="ctr" rtl="0">
              <a:spcBef>
                <a:spcPts val="0"/>
              </a:spcBef>
              <a:buSzPct val="100000"/>
              <a:defRPr sz="3600"/>
            </a:lvl2pPr>
            <a:lvl3pPr lvl="2" algn="ctr" rtl="0">
              <a:spcBef>
                <a:spcPts val="0"/>
              </a:spcBef>
              <a:buSzPct val="100000"/>
              <a:defRPr sz="3600"/>
            </a:lvl3pPr>
            <a:lvl4pPr lvl="3" algn="ctr" rtl="0">
              <a:spcBef>
                <a:spcPts val="0"/>
              </a:spcBef>
              <a:buSzPct val="100000"/>
              <a:defRPr sz="3600"/>
            </a:lvl4pPr>
            <a:lvl5pPr lvl="4" algn="ctr" rtl="0">
              <a:spcBef>
                <a:spcPts val="0"/>
              </a:spcBef>
              <a:buSzPct val="100000"/>
              <a:defRPr sz="3600"/>
            </a:lvl5pPr>
            <a:lvl6pPr lvl="5" algn="ctr" rtl="0">
              <a:spcBef>
                <a:spcPts val="0"/>
              </a:spcBef>
              <a:buSzPct val="100000"/>
              <a:defRPr sz="3600"/>
            </a:lvl6pPr>
            <a:lvl7pPr lvl="6" algn="ctr" rtl="0">
              <a:spcBef>
                <a:spcPts val="0"/>
              </a:spcBef>
              <a:buSzPct val="100000"/>
              <a:defRPr sz="3600"/>
            </a:lvl7pPr>
            <a:lvl8pPr lvl="7" algn="ctr" rtl="0">
              <a:spcBef>
                <a:spcPts val="0"/>
              </a:spcBef>
              <a:buSzPct val="100000"/>
              <a:defRPr sz="3600"/>
            </a:lvl8pPr>
            <a:lvl9pPr lvl="8" algn="ctr" rtl="0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 rt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 rt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rtl="0">
              <a:spcBef>
                <a:spcPts val="0"/>
              </a:spcBef>
              <a:buSzPct val="100000"/>
              <a:defRPr sz="1400"/>
            </a:lvl1pPr>
            <a:lvl2pPr lvl="1" rtl="0">
              <a:spcBef>
                <a:spcPts val="0"/>
              </a:spcBef>
              <a:buSzPct val="100000"/>
              <a:defRPr sz="1200"/>
            </a:lvl2pPr>
            <a:lvl3pPr lvl="2" rtl="0">
              <a:spcBef>
                <a:spcPts val="0"/>
              </a:spcBef>
              <a:buSzPct val="100000"/>
              <a:defRPr sz="1200"/>
            </a:lvl3pPr>
            <a:lvl4pPr lvl="3" rtl="0">
              <a:spcBef>
                <a:spcPts val="0"/>
              </a:spcBef>
              <a:buSzPct val="100000"/>
              <a:defRPr sz="1200"/>
            </a:lvl4pPr>
            <a:lvl5pPr lvl="4" rtl="0">
              <a:spcBef>
                <a:spcPts val="0"/>
              </a:spcBef>
              <a:buSzPct val="100000"/>
              <a:defRPr sz="1200"/>
            </a:lvl5pPr>
            <a:lvl6pPr lvl="5" rtl="0">
              <a:spcBef>
                <a:spcPts val="0"/>
              </a:spcBef>
              <a:buSzPct val="100000"/>
              <a:defRPr sz="1200"/>
            </a:lvl6pPr>
            <a:lvl7pPr lvl="6" rtl="0">
              <a:spcBef>
                <a:spcPts val="0"/>
              </a:spcBef>
              <a:buSzPct val="100000"/>
              <a:defRPr sz="1200"/>
            </a:lvl7pPr>
            <a:lvl8pPr lvl="7" rtl="0">
              <a:spcBef>
                <a:spcPts val="0"/>
              </a:spcBef>
              <a:buSzPct val="100000"/>
              <a:defRPr sz="1200"/>
            </a:lvl8pPr>
            <a:lvl9pPr lvl="8" rtl="0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2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rtl="0">
              <a:spcBef>
                <a:spcPts val="0"/>
              </a:spcBef>
              <a:buSzPct val="100000"/>
              <a:defRPr sz="1400"/>
            </a:lvl1pPr>
            <a:lvl2pPr lvl="1" rtl="0">
              <a:spcBef>
                <a:spcPts val="0"/>
              </a:spcBef>
              <a:buSzPct val="100000"/>
              <a:defRPr sz="1200"/>
            </a:lvl2pPr>
            <a:lvl3pPr lvl="2" rtl="0">
              <a:spcBef>
                <a:spcPts val="0"/>
              </a:spcBef>
              <a:buSzPct val="100000"/>
              <a:defRPr sz="1200"/>
            </a:lvl3pPr>
            <a:lvl4pPr lvl="3" rtl="0">
              <a:spcBef>
                <a:spcPts val="0"/>
              </a:spcBef>
              <a:buSzPct val="100000"/>
              <a:defRPr sz="1200"/>
            </a:lvl4pPr>
            <a:lvl5pPr lvl="4" rtl="0">
              <a:spcBef>
                <a:spcPts val="0"/>
              </a:spcBef>
              <a:buSzPct val="100000"/>
              <a:defRPr sz="1200"/>
            </a:lvl5pPr>
            <a:lvl6pPr lvl="5" rtl="0">
              <a:spcBef>
                <a:spcPts val="0"/>
              </a:spcBef>
              <a:buSzPct val="100000"/>
              <a:defRPr sz="1200"/>
            </a:lvl6pPr>
            <a:lvl7pPr lvl="6" rtl="0">
              <a:spcBef>
                <a:spcPts val="0"/>
              </a:spcBef>
              <a:buSzPct val="100000"/>
              <a:defRPr sz="1200"/>
            </a:lvl7pPr>
            <a:lvl8pPr lvl="7" rtl="0">
              <a:spcBef>
                <a:spcPts val="0"/>
              </a:spcBef>
              <a:buSzPct val="100000"/>
              <a:defRPr sz="1200"/>
            </a:lvl8pPr>
            <a:lvl9pPr lvl="8" rtl="0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 rt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 rt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rtl="0">
              <a:spcBef>
                <a:spcPts val="0"/>
              </a:spcBef>
              <a:buSzPct val="100000"/>
              <a:defRPr sz="2400"/>
            </a:lvl1pPr>
            <a:lvl2pPr lvl="1" rtl="0">
              <a:spcBef>
                <a:spcPts val="0"/>
              </a:spcBef>
              <a:buSzPct val="100000"/>
              <a:defRPr sz="2400"/>
            </a:lvl2pPr>
            <a:lvl3pPr lvl="2" rtl="0">
              <a:spcBef>
                <a:spcPts val="0"/>
              </a:spcBef>
              <a:buSzPct val="100000"/>
              <a:defRPr sz="2400"/>
            </a:lvl3pPr>
            <a:lvl4pPr lvl="3" rtl="0">
              <a:spcBef>
                <a:spcPts val="0"/>
              </a:spcBef>
              <a:buSzPct val="100000"/>
              <a:defRPr sz="2400"/>
            </a:lvl4pPr>
            <a:lvl5pPr lvl="4" rtl="0">
              <a:spcBef>
                <a:spcPts val="0"/>
              </a:spcBef>
              <a:buSzPct val="100000"/>
              <a:defRPr sz="2400"/>
            </a:lvl5pPr>
            <a:lvl6pPr lvl="5" rtl="0">
              <a:spcBef>
                <a:spcPts val="0"/>
              </a:spcBef>
              <a:buSzPct val="100000"/>
              <a:defRPr sz="2400"/>
            </a:lvl6pPr>
            <a:lvl7pPr lvl="6" rtl="0">
              <a:spcBef>
                <a:spcPts val="0"/>
              </a:spcBef>
              <a:buSzPct val="100000"/>
              <a:defRPr sz="2400"/>
            </a:lvl7pPr>
            <a:lvl8pPr lvl="7" rtl="0">
              <a:spcBef>
                <a:spcPts val="0"/>
              </a:spcBef>
              <a:buSzPct val="100000"/>
              <a:defRPr sz="2400"/>
            </a:lvl8pPr>
            <a:lvl9pPr lvl="8" rtl="0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rtl="0">
              <a:spcBef>
                <a:spcPts val="0"/>
              </a:spcBef>
              <a:buSzPct val="100000"/>
              <a:defRPr sz="1200"/>
            </a:lvl1pPr>
            <a:lvl2pPr lvl="1" rtl="0">
              <a:spcBef>
                <a:spcPts val="0"/>
              </a:spcBef>
              <a:buSzPct val="100000"/>
              <a:defRPr sz="1200"/>
            </a:lvl2pPr>
            <a:lvl3pPr lvl="2" rtl="0">
              <a:spcBef>
                <a:spcPts val="0"/>
              </a:spcBef>
              <a:buSzPct val="100000"/>
              <a:defRPr sz="1200"/>
            </a:lvl3pPr>
            <a:lvl4pPr lvl="3" rtl="0">
              <a:spcBef>
                <a:spcPts val="0"/>
              </a:spcBef>
              <a:buSzPct val="100000"/>
              <a:defRPr sz="1200"/>
            </a:lvl4pPr>
            <a:lvl5pPr lvl="4" rtl="0">
              <a:spcBef>
                <a:spcPts val="0"/>
              </a:spcBef>
              <a:buSzPct val="100000"/>
              <a:defRPr sz="1200"/>
            </a:lvl5pPr>
            <a:lvl6pPr lvl="5" rtl="0">
              <a:spcBef>
                <a:spcPts val="0"/>
              </a:spcBef>
              <a:buSzPct val="100000"/>
              <a:defRPr sz="1200"/>
            </a:lvl6pPr>
            <a:lvl7pPr lvl="6" rtl="0">
              <a:spcBef>
                <a:spcPts val="0"/>
              </a:spcBef>
              <a:buSzPct val="100000"/>
              <a:defRPr sz="1200"/>
            </a:lvl7pPr>
            <a:lvl8pPr lvl="7" rtl="0">
              <a:spcBef>
                <a:spcPts val="0"/>
              </a:spcBef>
              <a:buSzPct val="100000"/>
              <a:defRPr sz="1200"/>
            </a:lvl8pPr>
            <a:lvl9pPr lvl="8" rtl="0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 rt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 rtl="0">
              <a:spcBef>
                <a:spcPts val="0"/>
              </a:spcBef>
              <a:buSzPct val="100000"/>
              <a:defRPr sz="4800"/>
            </a:lvl1pPr>
            <a:lvl2pPr lvl="1" rtl="0">
              <a:spcBef>
                <a:spcPts val="0"/>
              </a:spcBef>
              <a:buSzPct val="100000"/>
              <a:defRPr sz="4800"/>
            </a:lvl2pPr>
            <a:lvl3pPr lvl="2" rtl="0">
              <a:spcBef>
                <a:spcPts val="0"/>
              </a:spcBef>
              <a:buSzPct val="100000"/>
              <a:defRPr sz="4800"/>
            </a:lvl3pPr>
            <a:lvl4pPr lvl="3" rtl="0">
              <a:spcBef>
                <a:spcPts val="0"/>
              </a:spcBef>
              <a:buSzPct val="100000"/>
              <a:defRPr sz="4800"/>
            </a:lvl4pPr>
            <a:lvl5pPr lvl="4" rtl="0">
              <a:spcBef>
                <a:spcPts val="0"/>
              </a:spcBef>
              <a:buSzPct val="100000"/>
              <a:defRPr sz="4800"/>
            </a:lvl5pPr>
            <a:lvl6pPr lvl="5" rtl="0">
              <a:spcBef>
                <a:spcPts val="0"/>
              </a:spcBef>
              <a:buSzPct val="100000"/>
              <a:defRPr sz="4800"/>
            </a:lvl6pPr>
            <a:lvl7pPr lvl="6" rtl="0">
              <a:spcBef>
                <a:spcPts val="0"/>
              </a:spcBef>
              <a:buSzPct val="100000"/>
              <a:defRPr sz="4800"/>
            </a:lvl7pPr>
            <a:lvl8pPr lvl="7" rtl="0">
              <a:spcBef>
                <a:spcPts val="0"/>
              </a:spcBef>
              <a:buSzPct val="100000"/>
              <a:defRPr sz="4800"/>
            </a:lvl8pPr>
            <a:lvl9pPr lvl="8" rtl="0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 rt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/>
          <p:nvPr/>
        </p:nvSpPr>
        <p:spPr>
          <a:xfrm>
            <a:off x="4572000" y="33"/>
            <a:ext cx="45720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 rtl="0">
              <a:spcBef>
                <a:spcPts val="0"/>
              </a:spcBef>
              <a:buSzPct val="100000"/>
              <a:defRPr sz="4200"/>
            </a:lvl1pPr>
            <a:lvl2pPr lvl="1" algn="ctr" rtl="0">
              <a:spcBef>
                <a:spcPts val="0"/>
              </a:spcBef>
              <a:buSzPct val="100000"/>
              <a:defRPr sz="4200"/>
            </a:lvl2pPr>
            <a:lvl3pPr lvl="2" algn="ctr" rtl="0">
              <a:spcBef>
                <a:spcPts val="0"/>
              </a:spcBef>
              <a:buSzPct val="100000"/>
              <a:defRPr sz="4200"/>
            </a:lvl3pPr>
            <a:lvl4pPr lvl="3" algn="ctr" rtl="0">
              <a:spcBef>
                <a:spcPts val="0"/>
              </a:spcBef>
              <a:buSzPct val="100000"/>
              <a:defRPr sz="4200"/>
            </a:lvl4pPr>
            <a:lvl5pPr lvl="4" algn="ctr" rtl="0">
              <a:spcBef>
                <a:spcPts val="0"/>
              </a:spcBef>
              <a:buSzPct val="100000"/>
              <a:defRPr sz="4200"/>
            </a:lvl5pPr>
            <a:lvl6pPr lvl="5" algn="ctr" rtl="0">
              <a:spcBef>
                <a:spcPts val="0"/>
              </a:spcBef>
              <a:buSzPct val="100000"/>
              <a:defRPr sz="4200"/>
            </a:lvl6pPr>
            <a:lvl7pPr lvl="6" algn="ctr" rtl="0">
              <a:spcBef>
                <a:spcPts val="0"/>
              </a:spcBef>
              <a:buSzPct val="100000"/>
              <a:defRPr sz="4200"/>
            </a:lvl7pPr>
            <a:lvl8pPr lvl="7" algn="ctr" rtl="0">
              <a:spcBef>
                <a:spcPts val="0"/>
              </a:spcBef>
              <a:buSzPct val="100000"/>
              <a:defRPr sz="4200"/>
            </a:lvl8pPr>
            <a:lvl9pPr lvl="8" algn="ctr" rtl="0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ubTitle" idx="1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body" idx="2"/>
          </p:nvPr>
        </p:nvSpPr>
        <p:spPr>
          <a:xfrm>
            <a:off x="4939500" y="965600"/>
            <a:ext cx="3837000" cy="49269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 rtl="0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 rt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311700" y="5640766"/>
            <a:ext cx="5998800" cy="8067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 rt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 rtl="0">
              <a:spcBef>
                <a:spcPts val="0"/>
              </a:spcBef>
              <a:buSzPct val="100000"/>
              <a:defRPr sz="12000"/>
            </a:lvl1pPr>
            <a:lvl2pPr lvl="1" algn="ctr" rtl="0">
              <a:spcBef>
                <a:spcPts val="0"/>
              </a:spcBef>
              <a:buSzPct val="100000"/>
              <a:defRPr sz="12000"/>
            </a:lvl2pPr>
            <a:lvl3pPr lvl="2" algn="ctr" rtl="0">
              <a:spcBef>
                <a:spcPts val="0"/>
              </a:spcBef>
              <a:buSzPct val="100000"/>
              <a:defRPr sz="12000"/>
            </a:lvl3pPr>
            <a:lvl4pPr lvl="3" algn="ctr" rtl="0">
              <a:spcBef>
                <a:spcPts val="0"/>
              </a:spcBef>
              <a:buSzPct val="100000"/>
              <a:defRPr sz="12000"/>
            </a:lvl4pPr>
            <a:lvl5pPr lvl="4" algn="ctr" rtl="0">
              <a:spcBef>
                <a:spcPts val="0"/>
              </a:spcBef>
              <a:buSzPct val="100000"/>
              <a:defRPr sz="12000"/>
            </a:lvl5pPr>
            <a:lvl6pPr lvl="5" algn="ctr" rtl="0">
              <a:spcBef>
                <a:spcPts val="0"/>
              </a:spcBef>
              <a:buSzPct val="100000"/>
              <a:defRPr sz="12000"/>
            </a:lvl6pPr>
            <a:lvl7pPr lvl="6" algn="ctr" rtl="0">
              <a:spcBef>
                <a:spcPts val="0"/>
              </a:spcBef>
              <a:buSzPct val="100000"/>
              <a:defRPr sz="12000"/>
            </a:lvl7pPr>
            <a:lvl8pPr lvl="7" algn="ctr" rtl="0">
              <a:spcBef>
                <a:spcPts val="0"/>
              </a:spcBef>
              <a:buSzPct val="100000"/>
              <a:defRPr sz="12000"/>
            </a:lvl8pPr>
            <a:lvl9pPr lvl="8" algn="ctr" rtl="0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311700" y="4202966"/>
            <a:ext cx="8520600" cy="17343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 rtl="0">
              <a:spcBef>
                <a:spcPts val="0"/>
              </a:spcBef>
              <a:defRPr/>
            </a:lvl1pPr>
            <a:lvl2pPr lvl="1" algn="ctr" rtl="0">
              <a:spcBef>
                <a:spcPts val="0"/>
              </a:spcBef>
              <a:defRPr/>
            </a:lvl2pPr>
            <a:lvl3pPr lvl="2" algn="ctr" rtl="0">
              <a:spcBef>
                <a:spcPts val="0"/>
              </a:spcBef>
              <a:defRPr/>
            </a:lvl3pPr>
            <a:lvl4pPr lvl="3" algn="ctr" rtl="0">
              <a:spcBef>
                <a:spcPts val="0"/>
              </a:spcBef>
              <a:defRPr/>
            </a:lvl4pPr>
            <a:lvl5pPr lvl="4" algn="ctr" rtl="0">
              <a:spcBef>
                <a:spcPts val="0"/>
              </a:spcBef>
              <a:defRPr/>
            </a:lvl5pPr>
            <a:lvl6pPr lvl="5" algn="ctr" rtl="0">
              <a:spcBef>
                <a:spcPts val="0"/>
              </a:spcBef>
              <a:defRPr/>
            </a:lvl6pPr>
            <a:lvl7pPr lvl="6" algn="ctr" rtl="0">
              <a:spcBef>
                <a:spcPts val="0"/>
              </a:spcBef>
              <a:defRPr/>
            </a:lvl7pPr>
            <a:lvl8pPr lvl="7" algn="ctr" rtl="0">
              <a:spcBef>
                <a:spcPts val="0"/>
              </a:spcBef>
              <a:defRPr/>
            </a:lvl8pPr>
            <a:lvl9pPr lvl="8" algn="ctr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 rt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 rt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66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5640766"/>
            <a:ext cx="5998800" cy="8067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Char char="●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●"/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●"/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-GB" sz="1000">
                <a:solidFill>
                  <a:schemeClr val="dk2"/>
                </a:solidFill>
              </a:rPr>
              <a:pPr lvl="0" algn="r">
                <a:spcBef>
                  <a:spcPts val="0"/>
                </a:spcBef>
                <a:buNone/>
              </a:pPr>
              <a:t>‹#›</a:t>
            </a:fld>
            <a:endParaRPr lang="en-GB"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dark-2"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 rt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SzPct val="100000"/>
              <a:buChar char="●"/>
              <a:defRPr sz="1800">
                <a:solidFill>
                  <a:schemeClr val="lt2"/>
                </a:solidFill>
              </a:defRPr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Char char="○"/>
              <a:defRPr>
                <a:solidFill>
                  <a:schemeClr val="lt2"/>
                </a:solidFill>
              </a:defRPr>
            </a:lvl2pPr>
            <a:lvl3pPr lvl="2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Char char="■"/>
              <a:defRPr>
                <a:solidFill>
                  <a:schemeClr val="lt2"/>
                </a:solidFill>
              </a:defRPr>
            </a:lvl3pPr>
            <a:lvl4pPr lvl="3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Char char="●"/>
              <a:defRPr>
                <a:solidFill>
                  <a:schemeClr val="lt2"/>
                </a:solidFill>
              </a:defRPr>
            </a:lvl4pPr>
            <a:lvl5pPr lvl="4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Char char="○"/>
              <a:defRPr>
                <a:solidFill>
                  <a:schemeClr val="lt2"/>
                </a:solidFill>
              </a:defRPr>
            </a:lvl5pPr>
            <a:lvl6pPr lvl="5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Char char="■"/>
              <a:defRPr>
                <a:solidFill>
                  <a:schemeClr val="lt2"/>
                </a:solidFill>
              </a:defRPr>
            </a:lvl6pPr>
            <a:lvl7pPr lvl="6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Char char="●"/>
              <a:defRPr>
                <a:solidFill>
                  <a:schemeClr val="lt2"/>
                </a:solidFill>
              </a:defRPr>
            </a:lvl7pPr>
            <a:lvl8pPr lvl="7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Char char="○"/>
              <a:defRPr>
                <a:solidFill>
                  <a:schemeClr val="lt2"/>
                </a:solidFill>
              </a:defRPr>
            </a:lvl8pPr>
            <a:lvl9pPr lvl="8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Char char="■"/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r" rtl="0">
              <a:spcBef>
                <a:spcPts val="0"/>
              </a:spcBef>
              <a:buNone/>
            </a:pPr>
            <a:fld id="{00000000-1234-1234-1234-123412341234}" type="slidenum">
              <a:rPr lang="en-GB" sz="1000">
                <a:solidFill>
                  <a:schemeClr val="lt2"/>
                </a:solidFill>
              </a:rPr>
              <a:pPr lvl="0" algn="r" rtl="0">
                <a:spcBef>
                  <a:spcPts val="0"/>
                </a:spcBef>
                <a:buNone/>
              </a:pPr>
              <a:t>‹#›</a:t>
            </a:fld>
            <a:endParaRPr lang="en-GB" sz="1000">
              <a:solidFill>
                <a:schemeClr val="lt2"/>
              </a:solidFill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395536" y="6309320"/>
            <a:ext cx="29523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psychlotron.org.uk</a:t>
            </a:r>
            <a:endParaRPr lang="en-GB" dirty="0">
              <a:solidFill>
                <a:schemeClr val="tx1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ATXnRzd_LII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ctrTitle"/>
          </p:nvPr>
        </p:nvSpPr>
        <p:spPr>
          <a:xfrm>
            <a:off x="311708" y="992766"/>
            <a:ext cx="8520600" cy="27369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/>
              <a:t>Big question: what are the best ways of interviewing witnesses and suspects?</a:t>
            </a:r>
          </a:p>
        </p:txBody>
      </p:sp>
      <p:sp>
        <p:nvSpPr>
          <p:cNvPr id="100" name="Shape 100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>
            <a:spLocks noGrp="1"/>
          </p:cNvSpPr>
          <p:nvPr>
            <p:ph type="ctrTitle"/>
          </p:nvPr>
        </p:nvSpPr>
        <p:spPr>
          <a:xfrm>
            <a:off x="311708" y="992766"/>
            <a:ext cx="8520600" cy="27369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Interviewing witnesses and suspects</a:t>
            </a:r>
          </a:p>
        </p:txBody>
      </p:sp>
      <p:sp>
        <p:nvSpPr>
          <p:cNvPr id="106" name="Shape 106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Ethical interviewing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Ethical interviewing</a:t>
            </a:r>
          </a:p>
        </p:txBody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Police have historically made a distinction between </a:t>
            </a:r>
            <a:r>
              <a:rPr lang="en-GB">
                <a:solidFill>
                  <a:srgbClr val="FFFFFF"/>
                </a:solidFill>
              </a:rPr>
              <a:t>interviewing</a:t>
            </a:r>
            <a:r>
              <a:rPr lang="en-GB"/>
              <a:t> (an attempt to obtain useful information from a witness) and </a:t>
            </a:r>
            <a:r>
              <a:rPr lang="en-GB">
                <a:solidFill>
                  <a:srgbClr val="FFFFFF"/>
                </a:solidFill>
              </a:rPr>
              <a:t>interrogation</a:t>
            </a:r>
            <a:r>
              <a:rPr lang="en-GB"/>
              <a:t> (an attempt to induce a suspect to confess to a crime). 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Police interrogation tactics (Inbau et al, 2013)</a:t>
            </a:r>
          </a:p>
        </p:txBody>
      </p:sp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 sz="2300"/>
              <a:t>Widely used in US and elsewhere but NOT UK (or at least, shouldn’t be used due to PACE).</a:t>
            </a:r>
          </a:p>
          <a:p>
            <a:pPr marL="457200" lvl="0" indent="-374650">
              <a:spcBef>
                <a:spcPts val="0"/>
              </a:spcBef>
              <a:buSzPct val="100000"/>
            </a:pPr>
            <a:r>
              <a:rPr lang="en-GB" sz="2300"/>
              <a:t>Custody and isolation.</a:t>
            </a:r>
          </a:p>
          <a:p>
            <a:pPr marL="457200" lvl="0" indent="-374650">
              <a:spcBef>
                <a:spcPts val="0"/>
              </a:spcBef>
              <a:buSzPct val="100000"/>
            </a:pPr>
            <a:r>
              <a:rPr lang="en-GB" sz="2300"/>
              <a:t>Confrontation (accuse; block denials).</a:t>
            </a:r>
          </a:p>
          <a:p>
            <a:pPr marL="457200" lvl="0" indent="-374650">
              <a:spcBef>
                <a:spcPts val="0"/>
              </a:spcBef>
              <a:buSzPct val="100000"/>
            </a:pPr>
            <a:r>
              <a:rPr lang="en-GB" sz="2300"/>
              <a:t>Minimisation.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Comparison: interrogation v. ethical interviewing</a:t>
            </a:r>
          </a:p>
        </p:txBody>
      </p:sp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 sz="2200"/>
              <a:t>Group:</a:t>
            </a:r>
          </a:p>
          <a:p>
            <a:pPr lvl="0">
              <a:spcBef>
                <a:spcPts val="0"/>
              </a:spcBef>
              <a:buNone/>
            </a:pPr>
            <a:r>
              <a:rPr lang="en-GB" sz="2200"/>
              <a:t>Use our routine for generating comparisons.</a:t>
            </a:r>
          </a:p>
          <a:p>
            <a:pPr lvl="0">
              <a:spcBef>
                <a:spcPts val="0"/>
              </a:spcBef>
              <a:buNone/>
            </a:pPr>
            <a:r>
              <a:rPr lang="en-GB" sz="2200"/>
              <a:t>Individual:</a:t>
            </a:r>
          </a:p>
          <a:p>
            <a:pPr lvl="0">
              <a:spcBef>
                <a:spcPts val="0"/>
              </a:spcBef>
              <a:buNone/>
            </a:pPr>
            <a:r>
              <a:rPr lang="en-GB" sz="2200"/>
              <a:t>Write a comparison between ‘interrogation’ and ‘ethical interviewing’.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Application and analysis</a:t>
            </a:r>
          </a:p>
        </p:txBody>
      </p:sp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 sz="2400"/>
              <a:t>We are going to listen to a recorded police interview.  </a:t>
            </a:r>
          </a:p>
          <a:p>
            <a:pPr lvl="0">
              <a:spcBef>
                <a:spcPts val="0"/>
              </a:spcBef>
              <a:buNone/>
            </a:pPr>
            <a:r>
              <a:rPr lang="en-GB" sz="2400"/>
              <a:t>Identify the ways in which the officer acts according to the ethical interviewing model.</a:t>
            </a:r>
          </a:p>
          <a:p>
            <a:pPr lvl="0">
              <a:spcBef>
                <a:spcPts val="0"/>
              </a:spcBef>
              <a:buNone/>
            </a:pPr>
            <a:r>
              <a:rPr lang="en-GB" sz="2400" u="sng">
                <a:solidFill>
                  <a:schemeClr val="hlink"/>
                </a:solidFill>
                <a:hlinkClick r:id="rId3"/>
              </a:rPr>
              <a:t>https://www.youtube.com/watch?v=ATXnRzd_LII</a:t>
            </a:r>
          </a:p>
          <a:p>
            <a:pPr lvl="0">
              <a:spcBef>
                <a:spcPts val="0"/>
              </a:spcBef>
              <a:buNone/>
            </a:pPr>
            <a:endParaRPr sz="2400"/>
          </a:p>
          <a:p>
            <a:pPr lvl="0">
              <a:spcBef>
                <a:spcPts val="0"/>
              </a:spcBef>
              <a:buNone/>
            </a:pPr>
            <a:endParaRPr sz="2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Developing evaluation skills</a:t>
            </a:r>
          </a:p>
        </p:txBody>
      </p:sp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Use the information from the studies to construct an evaluation of ethical interviewing.</a:t>
            </a:r>
          </a:p>
          <a:p>
            <a:pPr lvl="0">
              <a:spcBef>
                <a:spcPts val="0"/>
              </a:spcBef>
              <a:buNone/>
            </a:pPr>
            <a:r>
              <a:rPr lang="en-GB"/>
              <a:t>Remember:</a:t>
            </a:r>
          </a:p>
          <a:p>
            <a:pPr lvl="0">
              <a:spcBef>
                <a:spcPts val="0"/>
              </a:spcBef>
              <a:buNone/>
            </a:pPr>
            <a:r>
              <a:rPr lang="en-GB"/>
              <a:t>What CLAIM are you making?</a:t>
            </a:r>
          </a:p>
          <a:p>
            <a:pPr lvl="0">
              <a:spcBef>
                <a:spcPts val="0"/>
              </a:spcBef>
              <a:buNone/>
            </a:pPr>
            <a:r>
              <a:rPr lang="en-GB"/>
              <a:t>What REASONS &amp; EVIDENCE are you offering?</a:t>
            </a:r>
          </a:p>
          <a:p>
            <a:pPr lvl="0">
              <a:spcBef>
                <a:spcPts val="0"/>
              </a:spcBef>
              <a:buNone/>
            </a:pPr>
            <a:r>
              <a:rPr lang="en-GB"/>
              <a:t>Is your evidence VALID?</a:t>
            </a:r>
          </a:p>
          <a:p>
            <a:pPr lvl="0">
              <a:spcBef>
                <a:spcPts val="0"/>
              </a:spcBef>
              <a:buNone/>
            </a:pPr>
            <a:r>
              <a:rPr lang="en-GB"/>
              <a:t>What ALTERNATIVE VIEWS are there?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Outside class</a:t>
            </a:r>
          </a:p>
        </p:txBody>
      </p:sp>
      <p:sp>
        <p:nvSpPr>
          <p:cNvPr id="142" name="Shape 142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Review what you have learned about interviewing witnesses and suspects.</a:t>
            </a:r>
          </a:p>
          <a:p>
            <a:pPr lvl="0">
              <a:spcBef>
                <a:spcPts val="0"/>
              </a:spcBef>
              <a:buNone/>
            </a:pPr>
            <a:r>
              <a:rPr lang="en-GB"/>
              <a:t>Check and update your notes on the topic.</a:t>
            </a:r>
          </a:p>
          <a:p>
            <a:pPr lvl="0">
              <a:spcBef>
                <a:spcPts val="0"/>
              </a:spcBef>
              <a:buNone/>
            </a:pPr>
            <a:r>
              <a:rPr lang="en-GB"/>
              <a:t>On Google Classroom - short questions about themes, issues and debates in Psychology.  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243</Words>
  <Application>Microsoft Office PowerPoint</Application>
  <PresentationFormat>On-screen Show (4:3)</PresentationFormat>
  <Paragraphs>30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Simple Light</vt:lpstr>
      <vt:lpstr>Simple Dark</vt:lpstr>
      <vt:lpstr>Big question: what are the best ways of interviewing witnesses and suspects?</vt:lpstr>
      <vt:lpstr>Interviewing witnesses and suspects</vt:lpstr>
      <vt:lpstr>Ethical interviewing</vt:lpstr>
      <vt:lpstr>Police interrogation tactics (Inbau et al, 2013)</vt:lpstr>
      <vt:lpstr>Comparison: interrogation v. ethical interviewing</vt:lpstr>
      <vt:lpstr>Application and analysis</vt:lpstr>
      <vt:lpstr>Developing evaluation skills</vt:lpstr>
      <vt:lpstr>Outside class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Big question: what are the best ways of interviewing witnesses and suspects?</dc:title>
  <dc:creator>Aidan Sammons</dc:creator>
  <cp:lastModifiedBy>Aidan Sammons</cp:lastModifiedBy>
  <cp:revision>1</cp:revision>
  <dcterms:modified xsi:type="dcterms:W3CDTF">2017-09-29T18:34:23Z</dcterms:modified>
</cp:coreProperties>
</file>