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992766"/>
            <a:ext cx="8520600" cy="27369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  <p:sp>
        <p:nvSpPr>
          <p:cNvPr id="5" name="TextBox 4"/>
          <p:cNvSpPr txBox="1"/>
          <p:nvPr userDrawn="1"/>
        </p:nvSpPr>
        <p:spPr>
          <a:xfrm>
            <a:off x="467544" y="6309320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psychlotron.org.uk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02966"/>
            <a:ext cx="8520600" cy="1734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33"/>
            <a:ext cx="4572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5640766"/>
            <a:ext cx="5998800" cy="8067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Char char="●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○"/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■"/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●"/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○"/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■"/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●"/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○"/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 dirty="0"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lt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-GB" sz="1000">
              <a:solidFill>
                <a:schemeClr val="lt2"/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67544" y="6309320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psychlotron.org.uk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992766"/>
            <a:ext cx="8520600" cy="27369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Weapon Focus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Weapon focus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“Weapon focus refers to the visual attention that eyewitnesses give to a perpetrator’s weapon during the course of a crime.  It is expected that the weapon will draw central attention, thus decreasing the ability of the eyewitness to adequately encode and later recall peripheral details”</a:t>
            </a:r>
          </a:p>
          <a:p>
            <a:pPr lvl="0" algn="r">
              <a:spcBef>
                <a:spcPts val="0"/>
              </a:spcBef>
              <a:buNone/>
            </a:pPr>
            <a:r>
              <a:rPr lang="en-GB"/>
              <a:t>Steblay (1992)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Notes check and questions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A weapon focus experiment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Exercises to practice and deepen understanding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Linking study to background research, formulating hypotheses.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Analyse the study - design, key variables, controls.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Identify the flaw, improve the design.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Collate and analyse data.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Reflection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What have happened/what have you learned?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What does it make you think/feel?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What are you going to do?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On-screen Show (4:3)</PresentationFormat>
  <Paragraphs>15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Simple Dark</vt:lpstr>
      <vt:lpstr>Weapon Focus</vt:lpstr>
      <vt:lpstr>Weapon focus</vt:lpstr>
      <vt:lpstr>Notes check and questions</vt:lpstr>
      <vt:lpstr>A weapon focus experiment</vt:lpstr>
      <vt:lpstr>Exercises to practice and deepen understanding</vt:lpstr>
      <vt:lpstr>Reflection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Weapon Focus</dc:title>
  <dc:creator>Aidan Sammons</dc:creator>
  <cp:lastModifiedBy>Aidan Sammons</cp:lastModifiedBy>
  <cp:revision>1</cp:revision>
  <dcterms:modified xsi:type="dcterms:W3CDTF">2017-09-16T18:59:56Z</dcterms:modified>
</cp:coreProperties>
</file>