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237312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2"/>
                </a:solidFill>
              </a:rPr>
              <a:t>psychlotron.org.uk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BIG question...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5700"/>
              <a:t>When a person gives eyewitness testimony in a criminal trial, can we expect it to be accurate?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Factors that moderate the misinformation effect.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The effect of post-event information is moderated by: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93700" rtl="0">
              <a:spcBef>
                <a:spcPts val="0"/>
              </a:spcBef>
              <a:buSzPct val="100000"/>
            </a:pPr>
            <a:r>
              <a:rPr lang="en-GB" sz="2600"/>
              <a:t>Time</a:t>
            </a:r>
          </a:p>
          <a:p>
            <a:pPr marL="457200" lvl="0" indent="-393700" rtl="0">
              <a:spcBef>
                <a:spcPts val="0"/>
              </a:spcBef>
              <a:buSzPct val="100000"/>
            </a:pPr>
            <a:r>
              <a:rPr lang="en-GB" sz="2600"/>
              <a:t>Centrality</a:t>
            </a:r>
          </a:p>
          <a:p>
            <a:pPr marL="457200" lvl="0" indent="-393700" rtl="0">
              <a:spcBef>
                <a:spcPts val="0"/>
              </a:spcBef>
              <a:buSzPct val="100000"/>
            </a:pPr>
            <a:r>
              <a:rPr lang="en-GB" sz="2600"/>
              <a:t>Source reliability</a:t>
            </a:r>
          </a:p>
          <a:p>
            <a:pPr marL="457200" lvl="0" indent="-393700">
              <a:spcBef>
                <a:spcPts val="0"/>
              </a:spcBef>
              <a:buSzPct val="100000"/>
            </a:pPr>
            <a:r>
              <a:rPr lang="en-GB" sz="2600"/>
              <a:t>Awareness of misinformation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500"/>
              <a:t>After this Jigsaw activity, everyone will complete a test on the whole topic.  Everyone in your group will receive the same average mark for the group, so you need to ensure that everyone understands all the material.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Jigsaw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400"/>
              <a:t>For each factor, we need to understand and be able to recall:</a:t>
            </a:r>
          </a:p>
          <a:p>
            <a:pPr marL="457200" lvl="0" indent="-381000">
              <a:spcBef>
                <a:spcPts val="0"/>
              </a:spcBef>
              <a:buSzPct val="100000"/>
            </a:pPr>
            <a:r>
              <a:rPr lang="en-GB" sz="2400"/>
              <a:t>What is the relationship between the factor and the misinformation effect?</a:t>
            </a:r>
          </a:p>
          <a:p>
            <a:pPr marL="457200" lvl="0" indent="-381000">
              <a:spcBef>
                <a:spcPts val="0"/>
              </a:spcBef>
              <a:buSzPct val="100000"/>
            </a:pPr>
            <a:r>
              <a:rPr lang="en-GB" sz="2400"/>
              <a:t>Why does the factor have that effect?</a:t>
            </a:r>
          </a:p>
          <a:p>
            <a:pPr marL="457200" lvl="0" indent="-381000">
              <a:spcBef>
                <a:spcPts val="0"/>
              </a:spcBef>
              <a:buSzPct val="100000"/>
            </a:pPr>
            <a:r>
              <a:rPr lang="en-GB" sz="2400"/>
              <a:t>What evidence exists to support these claims?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GB" sz="2400"/>
              <a:t>Extension: is the evidence valid?  Why (not)?</a:t>
            </a:r>
          </a:p>
          <a:p>
            <a:pPr lvl="0">
              <a:spcBef>
                <a:spcPts val="0"/>
              </a:spcBef>
              <a:buNone/>
            </a:pPr>
            <a:r>
              <a:rPr lang="en-GB" sz="2400"/>
              <a:t>IMPORTANT: your emphasis needs to be on ensuring that everyone in the group </a:t>
            </a:r>
            <a:r>
              <a:rPr lang="en-GB" sz="2400" i="1"/>
              <a:t>understands</a:t>
            </a:r>
            <a:r>
              <a:rPr lang="en-GB" sz="2400"/>
              <a:t> the material.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800"/>
              <a:t>Socrative test: factors that moderate the misinformation effect.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 your notebook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300"/>
              <a:t>Write a reflection about your learning from this task.</a:t>
            </a:r>
          </a:p>
          <a:p>
            <a:pPr marL="457200" lvl="0" indent="-374650">
              <a:spcBef>
                <a:spcPts val="0"/>
              </a:spcBef>
              <a:buSzPct val="100000"/>
            </a:pPr>
            <a:r>
              <a:rPr lang="en-GB" sz="2300"/>
              <a:t>What happened?</a:t>
            </a:r>
          </a:p>
          <a:p>
            <a:pPr marL="457200" lvl="0" indent="-374650">
              <a:spcBef>
                <a:spcPts val="0"/>
              </a:spcBef>
              <a:buSzPct val="100000"/>
            </a:pPr>
            <a:r>
              <a:rPr lang="en-GB" sz="2300"/>
              <a:t>What did it make you think and/or feel?</a:t>
            </a:r>
          </a:p>
          <a:p>
            <a:pPr marL="457200" lvl="0" indent="-374650">
              <a:spcBef>
                <a:spcPts val="0"/>
              </a:spcBef>
              <a:buSzPct val="100000"/>
            </a:pPr>
            <a:r>
              <a:rPr lang="en-GB" sz="2300"/>
              <a:t>What are you doing to do?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Preparation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400"/>
              <a:t>Reading: Brain (2016) pp. 282-290.  </a:t>
            </a:r>
          </a:p>
          <a:p>
            <a:pPr lvl="0">
              <a:spcBef>
                <a:spcPts val="0"/>
              </a:spcBef>
              <a:buNone/>
            </a:pPr>
            <a:r>
              <a:rPr lang="en-GB" sz="2400"/>
              <a:t>Make a set of Cornell System notes on Weapon Focus.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On-screen Show (4:3)</PresentationFormat>
  <Paragraphs>25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Simple Dark</vt:lpstr>
      <vt:lpstr>BIG question...</vt:lpstr>
      <vt:lpstr>Factors that moderate the misinformation effect.</vt:lpstr>
      <vt:lpstr>The effect of post-event information is moderated by:</vt:lpstr>
      <vt:lpstr>Slide 4</vt:lpstr>
      <vt:lpstr>Jigsaw</vt:lpstr>
      <vt:lpstr>Slide 6</vt:lpstr>
      <vt:lpstr>In your notebook</vt:lpstr>
      <vt:lpstr>Preparation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question...</dc:title>
  <dc:creator>Aidan Sammons</dc:creator>
  <cp:lastModifiedBy>Aidan Sammons</cp:lastModifiedBy>
  <cp:revision>1</cp:revision>
  <dcterms:modified xsi:type="dcterms:W3CDTF">2017-09-08T19:42:47Z</dcterms:modified>
</cp:coreProperties>
</file>