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23731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The BIG question: which part of the brain does what and how do we know?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Brain scanning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Applying what we know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Socrative quiz - types of brain scan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Check understanding and ask questions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Analysis and application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Group activity: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You have four research scenarios.  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For each, decide which is the most suitable imaging technique to use.  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Justify your choice - why use that one; why not the others?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Back up your reasoning with facts about each.</a:t>
            </a:r>
          </a:p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-GB"/>
              <a:t>Individual:</a:t>
            </a:r>
          </a:p>
          <a:p>
            <a:pPr lvl="0">
              <a:spcBef>
                <a:spcPts val="0"/>
              </a:spcBef>
              <a:buNone/>
            </a:pPr>
            <a:r>
              <a:rPr lang="en-GB"/>
              <a:t>Write a full answer for at least one of the scenarios.  Make sure your response is clearly linked to the context of the scenario.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Review and preparation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666666"/>
                </a:solidFill>
              </a:rPr>
              <a:t>Review everything we have learned so far about the brain and brain scanning.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rgbClr val="666666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666666"/>
                </a:solidFill>
              </a:rPr>
              <a:t>Create a set of Cornell notes about brain scanning. 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>
              <a:solidFill>
                <a:srgbClr val="666666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>
                <a:solidFill>
                  <a:srgbClr val="666666"/>
                </a:solidFill>
              </a:rPr>
              <a:t>We will be using them to write an essay next lesson.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On-screen Show (4:3)</PresentationFormat>
  <Paragraphs>20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Dark</vt:lpstr>
      <vt:lpstr>The BIG question: which part of the brain does what and how do we know?</vt:lpstr>
      <vt:lpstr>Brain scanning</vt:lpstr>
      <vt:lpstr>Socrative quiz - types of brain scan</vt:lpstr>
      <vt:lpstr>Check understanding and ask questions</vt:lpstr>
      <vt:lpstr>Analysis and application</vt:lpstr>
      <vt:lpstr>Review and preparation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BIG question: which part of the brain does what and how do we know?</dc:title>
  <dc:creator>Aidan Sammons</dc:creator>
  <cp:lastModifiedBy>Aidan Sammons</cp:lastModifiedBy>
  <cp:revision>1</cp:revision>
  <dcterms:modified xsi:type="dcterms:W3CDTF">2017-09-23T17:52:34Z</dcterms:modified>
</cp:coreProperties>
</file>