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lt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3528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psychlotron.org.uk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BIG question: which part of the brain does what and how do we know?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Brain scanning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CAT, PET and fMRI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Investigating the brain with scans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3050"/>
            <a:ext cx="2769674" cy="30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768" y="1543047"/>
            <a:ext cx="2742456" cy="30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 l="57752" t="6514" b="9529"/>
          <a:stretch/>
        </p:blipFill>
        <p:spPr>
          <a:xfrm>
            <a:off x="6062625" y="1501162"/>
            <a:ext cx="2568324" cy="31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682087" y="4827500"/>
            <a:ext cx="20289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300">
                <a:solidFill>
                  <a:schemeClr val="dk1"/>
                </a:solidFill>
              </a:rPr>
              <a:t>CAT/CT Scan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557537" y="4827500"/>
            <a:ext cx="20289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300">
                <a:solidFill>
                  <a:schemeClr val="dk1"/>
                </a:solidFill>
              </a:rPr>
              <a:t>PET Scan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332325" y="4827500"/>
            <a:ext cx="2028900" cy="43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300">
                <a:solidFill>
                  <a:schemeClr val="dk1"/>
                </a:solidFill>
              </a:rPr>
              <a:t>fMRI Scan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Deep reading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Divide up the text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Choose a teacher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Silent reading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Teacher’s question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Discuss and agree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Teacher’s summary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Choose a new teacher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Comparing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600"/>
              <a:t>Identifying and explaining the similarities and difference between things. Comparing deepens our understanding of the things we are learning.</a:t>
            </a:r>
          </a:p>
          <a:p>
            <a:pPr lvl="0">
              <a:spcBef>
                <a:spcPts val="0"/>
              </a:spcBef>
              <a:buNone/>
            </a:pPr>
            <a:endParaRPr sz="2600"/>
          </a:p>
          <a:p>
            <a:pPr lvl="0">
              <a:spcBef>
                <a:spcPts val="0"/>
              </a:spcBef>
              <a:buNone/>
            </a:pPr>
            <a:r>
              <a:rPr lang="en-GB" sz="2600"/>
              <a:t>Generate facts</a:t>
            </a:r>
          </a:p>
          <a:p>
            <a:pPr lvl="0">
              <a:spcBef>
                <a:spcPts val="0"/>
              </a:spcBef>
              <a:buNone/>
            </a:pPr>
            <a:r>
              <a:rPr lang="en-GB" sz="2600"/>
              <a:t>Look for things that go together</a:t>
            </a:r>
          </a:p>
          <a:p>
            <a:pPr lvl="0">
              <a:spcBef>
                <a:spcPts val="0"/>
              </a:spcBef>
              <a:buNone/>
            </a:pPr>
            <a:r>
              <a:rPr lang="en-GB" sz="2600"/>
              <a:t>Find and fill gaps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Comparing when we write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/>
              <a:t>1. Identify what the similarity or difference relates to.</a:t>
            </a:r>
          </a:p>
          <a:p>
            <a:pPr lvl="0">
              <a:spcBef>
                <a:spcPts val="0"/>
              </a:spcBef>
              <a:buNone/>
            </a:pPr>
            <a:r>
              <a:rPr lang="en-GB" sz="2200"/>
              <a:t>2. Give the facts about each to back yourself up.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200"/>
              <a:t>E.g. one difference between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200"/>
              <a:t>One difference between ___ and ___ is ___ because one is ___ whereas the other is ___.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200"/>
              <a:t>One similarity between ___ and ___ is ___ because both ___.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200"/>
              <a:t>___ is superior to ___ in relation to ___ because ___.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Dark</vt:lpstr>
      <vt:lpstr>The BIG question: which part of the brain does what and how do we know?</vt:lpstr>
      <vt:lpstr>Brain scanning</vt:lpstr>
      <vt:lpstr>Investigating the brain with scans</vt:lpstr>
      <vt:lpstr>Deep reading</vt:lpstr>
      <vt:lpstr>Comparing</vt:lpstr>
      <vt:lpstr>Comparing when we write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question: which part of the brain does what and how do we know?</dc:title>
  <dc:creator>Aidan Sammons</dc:creator>
  <cp:lastModifiedBy>Aidan Sammons</cp:lastModifiedBy>
  <cp:revision>1</cp:revision>
  <dcterms:modified xsi:type="dcterms:W3CDTF">2017-09-23T17:52:03Z</dcterms:modified>
</cp:coreProperties>
</file>