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95536" y="6309320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Biological Psychology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1. The central nervous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Reflection time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has happened?  What have you learned?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does that make you think/feel?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What are you going to do?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BIG question: which part of the brain does what and how do we know?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nervous system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25"/>
            <a:ext cx="4491299" cy="45551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FFFFFF"/>
                </a:solidFill>
              </a:rPr>
              <a:t>The nervous system is a network of specialised cells capable of transmitting information around the body.  It co-ordinates the behaviour of the organism.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FFFFFF"/>
                </a:solidFill>
              </a:rPr>
              <a:t>The central nervous system </a:t>
            </a:r>
            <a:r>
              <a:rPr lang="en-GB" sz="2400" b="1">
                <a:solidFill>
                  <a:srgbClr val="FFFFFF"/>
                </a:solidFill>
              </a:rPr>
              <a:t>processes information</a:t>
            </a:r>
            <a:r>
              <a:rPr lang="en-GB" sz="2400">
                <a:solidFill>
                  <a:srgbClr val="FFFFFF"/>
                </a:solidFill>
              </a:rPr>
              <a:t>.  It consists of the brain and spinal cord.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2871" y="1121550"/>
            <a:ext cx="3717324" cy="4970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Brain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849" y="1495763"/>
            <a:ext cx="7888299" cy="4636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Brain functions are localised and lateralised.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Visual processing is </a:t>
            </a:r>
            <a:r>
              <a:rPr lang="en-GB" b="1"/>
              <a:t>localised</a:t>
            </a:r>
            <a:r>
              <a:rPr lang="en-GB"/>
              <a:t> in the occipital lobe.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Language processing is </a:t>
            </a:r>
            <a:r>
              <a:rPr lang="en-GB" b="1"/>
              <a:t>lateralised</a:t>
            </a:r>
            <a:r>
              <a:rPr lang="en-GB"/>
              <a:t> on the left side of the brain (in most people)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Socrative quiz - structures of the brain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Follow-up questions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Analogies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When we make analogies, we compare things we know about with things we are learning about.  This helps to deepen our understanding.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Choose one of the following to start (but try them all):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The brain is like an orchestra because…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The brain is like a city because…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The brain is like a computer because…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Extend the analogy as far as you can!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4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Recall quiz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Sketch a side view of the brain.  Label as many areas as you can with their name and functions.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GB"/>
              <a:t>Top tip for learning: every time you recall a memory you strengthen it and make it more available next time you need it.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On-screen Show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Dark</vt:lpstr>
      <vt:lpstr>Biological Psychology</vt:lpstr>
      <vt:lpstr>The BIG question: which part of the brain does what and how do we know?</vt:lpstr>
      <vt:lpstr>The nervous system</vt:lpstr>
      <vt:lpstr>The Brain</vt:lpstr>
      <vt:lpstr>Brain functions are localised and lateralised.</vt:lpstr>
      <vt:lpstr>Socrative quiz - structures of the brain</vt:lpstr>
      <vt:lpstr>Follow-up questions</vt:lpstr>
      <vt:lpstr>Analogies</vt:lpstr>
      <vt:lpstr>Recall quiz</vt:lpstr>
      <vt:lpstr>Reflection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Psychology</dc:title>
  <dc:creator>Aidan Sammons</dc:creator>
  <cp:lastModifiedBy>Aidan Sammons</cp:lastModifiedBy>
  <cp:revision>1</cp:revision>
  <dcterms:modified xsi:type="dcterms:W3CDTF">2017-09-23T18:58:09Z</dcterms:modified>
</cp:coreProperties>
</file>