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6739951-7801-40C6-BAF4-D5314978201A}" type="datetimeFigureOut">
              <a:rPr lang="en-GB" smtClean="0"/>
              <a:pPr/>
              <a:t>13/09/2017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1DFE1B9-9923-423A-BDF2-1836CDA679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17964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761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012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8196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16388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1255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8804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9969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1987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98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67443" y="6302828"/>
            <a:ext cx="3241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psychlotron.org.uk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615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258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175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1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798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792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32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683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27189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tW9IyE04O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Take note of this…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Studying effectively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4590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we’re learning…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note-making skills are important at A - Level</a:t>
            </a:r>
          </a:p>
          <a:p>
            <a:r>
              <a:rPr lang="en-GB" dirty="0" smtClean="0"/>
              <a:t>How to make good notes</a:t>
            </a:r>
          </a:p>
          <a:p>
            <a:r>
              <a:rPr lang="en-GB" dirty="0" smtClean="0"/>
              <a:t>What to avoid doing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1696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notes matter so much at A – Level?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record of concepts and facts encountered</a:t>
            </a:r>
          </a:p>
          <a:p>
            <a:r>
              <a:rPr lang="en-GB" dirty="0" smtClean="0"/>
              <a:t>A distillation of thoughts and class discussions</a:t>
            </a:r>
          </a:p>
          <a:p>
            <a:r>
              <a:rPr lang="en-GB" dirty="0" smtClean="0"/>
              <a:t>An opportunity to understand and learn</a:t>
            </a:r>
          </a:p>
          <a:p>
            <a:r>
              <a:rPr lang="en-GB" dirty="0" smtClean="0"/>
              <a:t>Organised to suit your courses and exams</a:t>
            </a:r>
          </a:p>
          <a:p>
            <a:r>
              <a:rPr lang="en-GB" dirty="0" smtClean="0"/>
              <a:t>A skill needed throughout university and career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6644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Note-taking or note-making?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Note-taking implies a passive process.  You end up with a record, true, but you don’t do much thinking.  Note-making implies a more active engagement with material, which is likely to cause better learning.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2339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Cornell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youtu.be/WtW9IyE04OQ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300766" y="2807594"/>
            <a:ext cx="3438659" cy="356744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300766" y="3193961"/>
            <a:ext cx="3438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00766" y="5718220"/>
            <a:ext cx="3438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31076" y="3193961"/>
            <a:ext cx="0" cy="2524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544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the Cornell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Turn the text into a set of Cornell notes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379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136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</vt:lpstr>
      <vt:lpstr>Take note of this…</vt:lpstr>
      <vt:lpstr>What we’re learning…</vt:lpstr>
      <vt:lpstr>Why do notes matter so much at A – Level?</vt:lpstr>
      <vt:lpstr>Note-taking or note-making?</vt:lpstr>
      <vt:lpstr>The Cornell System</vt:lpstr>
      <vt:lpstr>Try the Cornell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note of this…</dc:title>
  <dc:creator>Aidan Sammons</dc:creator>
  <cp:lastModifiedBy>Aidan Sammons</cp:lastModifiedBy>
  <cp:revision>6</cp:revision>
  <cp:lastPrinted>2017-09-12T16:39:24Z</cp:lastPrinted>
  <dcterms:created xsi:type="dcterms:W3CDTF">2017-09-12T15:39:07Z</dcterms:created>
  <dcterms:modified xsi:type="dcterms:W3CDTF">2017-09-13T22:28:01Z</dcterms:modified>
</cp:coreProperties>
</file>