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3"/>
  </p:sldMasterIdLst>
  <p:notesMasterIdLst>
    <p:notesMasterId r:id="rId4"/>
  </p:notesMasterIdLst>
  <p:sldIdLst>
    <p:sldId id="256" r:id="rId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 name="Shape 30"/>
        <p:cNvGrpSpPr/>
        <p:nvPr/>
      </p:nvGrpSpPr>
      <p:grpSpPr>
        <a:xfrm>
          <a:off x="0" y="0"/>
          <a:ext cx="0" cy="0"/>
          <a:chOff x="0" y="0"/>
          <a:chExt cx="0" cy="0"/>
        </a:xfrm>
      </p:grpSpPr>
      <p:sp>
        <p:nvSpPr>
          <p:cNvPr id="31" name="Shape 3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p:spPr>
      </p:sp>
      <p:sp>
        <p:nvSpPr>
          <p:cNvPr id="32" name="Shape 3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idx="1" type="subTitle"/>
          </p:nvPr>
        </p:nvSpPr>
        <p:spPr>
          <a:xfrm>
            <a:off x="685800" y="3786737"/>
            <a:ext cx="7772400" cy="1046400"/>
          </a:xfrm>
          <a:prstGeom prst="rect">
            <a:avLst/>
          </a:prstGeom>
        </p:spPr>
        <p:txBody>
          <a:bodyPr anchorCtr="0" anchor="t" bIns="91425" lIns="91425" rIns="91425" tIns="91425"/>
          <a:lstStyle>
            <a:lvl1pPr lvl="0" algn="ctr">
              <a:spcBef>
                <a:spcPts val="0"/>
              </a:spcBef>
              <a:buClr>
                <a:schemeClr val="lt2"/>
              </a:buClr>
              <a:buNone/>
              <a:defRPr>
                <a:solidFill>
                  <a:schemeClr val="lt2"/>
                </a:solidFill>
              </a:defRPr>
            </a:lvl1pPr>
            <a:lvl2pPr lvl="1" algn="ctr">
              <a:spcBef>
                <a:spcPts val="0"/>
              </a:spcBef>
              <a:buClr>
                <a:schemeClr val="lt2"/>
              </a:buClr>
              <a:buSzPct val="100000"/>
              <a:buNone/>
              <a:defRPr sz="3000">
                <a:solidFill>
                  <a:schemeClr val="lt2"/>
                </a:solidFill>
              </a:defRPr>
            </a:lvl2pPr>
            <a:lvl3pPr lvl="2" algn="ctr">
              <a:spcBef>
                <a:spcPts val="0"/>
              </a:spcBef>
              <a:buClr>
                <a:schemeClr val="lt2"/>
              </a:buClr>
              <a:buSzPct val="100000"/>
              <a:buNone/>
              <a:defRPr sz="3000">
                <a:solidFill>
                  <a:schemeClr val="lt2"/>
                </a:solidFill>
              </a:defRPr>
            </a:lvl3pPr>
            <a:lvl4pPr lvl="3" algn="ctr">
              <a:spcBef>
                <a:spcPts val="0"/>
              </a:spcBef>
              <a:buClr>
                <a:schemeClr val="lt2"/>
              </a:buClr>
              <a:buSzPct val="100000"/>
              <a:buNone/>
              <a:defRPr sz="3000">
                <a:solidFill>
                  <a:schemeClr val="lt2"/>
                </a:solidFill>
              </a:defRPr>
            </a:lvl4pPr>
            <a:lvl5pPr lvl="4" algn="ctr">
              <a:spcBef>
                <a:spcPts val="0"/>
              </a:spcBef>
              <a:buClr>
                <a:schemeClr val="lt2"/>
              </a:buClr>
              <a:buSzPct val="100000"/>
              <a:buNone/>
              <a:defRPr sz="3000">
                <a:solidFill>
                  <a:schemeClr val="lt2"/>
                </a:solidFill>
              </a:defRPr>
            </a:lvl5pPr>
            <a:lvl6pPr lvl="5" algn="ctr">
              <a:spcBef>
                <a:spcPts val="0"/>
              </a:spcBef>
              <a:buClr>
                <a:schemeClr val="lt2"/>
              </a:buClr>
              <a:buSzPct val="100000"/>
              <a:buNone/>
              <a:defRPr sz="3000">
                <a:solidFill>
                  <a:schemeClr val="lt2"/>
                </a:solidFill>
              </a:defRPr>
            </a:lvl6pPr>
            <a:lvl7pPr lvl="6" algn="ctr">
              <a:spcBef>
                <a:spcPts val="0"/>
              </a:spcBef>
              <a:buClr>
                <a:schemeClr val="lt2"/>
              </a:buClr>
              <a:buSzPct val="100000"/>
              <a:buNone/>
              <a:defRPr sz="3000">
                <a:solidFill>
                  <a:schemeClr val="lt2"/>
                </a:solidFill>
              </a:defRPr>
            </a:lvl7pPr>
            <a:lvl8pPr lvl="7" algn="ctr">
              <a:spcBef>
                <a:spcPts val="0"/>
              </a:spcBef>
              <a:buClr>
                <a:schemeClr val="lt2"/>
              </a:buClr>
              <a:buSzPct val="100000"/>
              <a:buNone/>
              <a:defRPr sz="3000">
                <a:solidFill>
                  <a:schemeClr val="lt2"/>
                </a:solidFill>
              </a:defRPr>
            </a:lvl8pPr>
            <a:lvl9pPr lvl="8" algn="ctr">
              <a:spcBef>
                <a:spcPts val="0"/>
              </a:spcBef>
              <a:buClr>
                <a:schemeClr val="lt2"/>
              </a:buClr>
              <a:buSzPct val="100000"/>
              <a:buNone/>
              <a:defRPr sz="3000">
                <a:solidFill>
                  <a:schemeClr val="lt2"/>
                </a:solidFill>
              </a:defRPr>
            </a:lvl9pPr>
          </a:lstStyle>
          <a:p/>
        </p:txBody>
      </p:sp>
      <p:sp>
        <p:nvSpPr>
          <p:cNvPr id="11" name="Shape 11"/>
          <p:cNvSpPr txBox="1"/>
          <p:nvPr>
            <p:ph type="ctrTitle"/>
          </p:nvPr>
        </p:nvSpPr>
        <p:spPr>
          <a:xfrm>
            <a:off x="685800" y="2111123"/>
            <a:ext cx="7772400" cy="15465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2" name="Shape 1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x="0" y="0"/>
          <a:ext cx="0" cy="0"/>
          <a:chOff x="0" y="0"/>
          <a:chExt cx="0" cy="0"/>
        </a:xfrm>
      </p:grpSpPr>
      <p:sp>
        <p:nvSpPr>
          <p:cNvPr id="14" name="Shape 14"/>
          <p:cNvSpPr txBox="1"/>
          <p:nvPr>
            <p:ph type="title"/>
          </p:nvPr>
        </p:nvSpPr>
        <p:spPr>
          <a:xfrm>
            <a:off x="457200" y="274637"/>
            <a:ext cx="8229600" cy="11432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5" name="Shape 15"/>
          <p:cNvSpPr txBox="1"/>
          <p:nvPr>
            <p:ph idx="1" type="body"/>
          </p:nvPr>
        </p:nvSpPr>
        <p:spPr>
          <a:xfrm>
            <a:off x="457200" y="1600200"/>
            <a:ext cx="82296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6" name="Shape 16"/>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2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457200"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2" type="body"/>
          </p:nvPr>
        </p:nvSpPr>
        <p:spPr>
          <a:xfrm>
            <a:off x="4692273"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2" name="Shape 22"/>
        <p:cNvGrpSpPr/>
        <p:nvPr/>
      </p:nvGrpSpPr>
      <p:grpSpPr>
        <a:xfrm>
          <a:off x="0" y="0"/>
          <a:ext cx="0" cy="0"/>
          <a:chOff x="0" y="0"/>
          <a:chExt cx="0" cy="0"/>
        </a:xfrm>
      </p:grpSpPr>
      <p:sp>
        <p:nvSpPr>
          <p:cNvPr id="23" name="Shape 23"/>
          <p:cNvSpPr txBox="1"/>
          <p:nvPr>
            <p:ph type="title"/>
          </p:nvPr>
        </p:nvSpPr>
        <p:spPr>
          <a:xfrm>
            <a:off x="457200" y="274637"/>
            <a:ext cx="8229600" cy="11432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5" name="Shape 25"/>
        <p:cNvGrpSpPr/>
        <p:nvPr/>
      </p:nvGrpSpPr>
      <p:grpSpPr>
        <a:xfrm>
          <a:off x="0" y="0"/>
          <a:ext cx="0" cy="0"/>
          <a:chOff x="0" y="0"/>
          <a:chExt cx="0" cy="0"/>
        </a:xfrm>
      </p:grpSpPr>
      <p:sp>
        <p:nvSpPr>
          <p:cNvPr id="26" name="Shape 26"/>
          <p:cNvSpPr txBox="1"/>
          <p:nvPr>
            <p:ph idx="1" type="body"/>
          </p:nvPr>
        </p:nvSpPr>
        <p:spPr>
          <a:xfrm>
            <a:off x="457200" y="5875078"/>
            <a:ext cx="8229600" cy="692700"/>
          </a:xfrm>
          <a:prstGeom prst="rect">
            <a:avLst/>
          </a:prstGeom>
        </p:spPr>
        <p:txBody>
          <a:bodyPr anchorCtr="0" anchor="t" bIns="91425" lIns="91425" rIns="91425" tIns="91425"/>
          <a:lstStyle>
            <a:lvl1pPr lvl="0" algn="ctr">
              <a:spcBef>
                <a:spcPts val="0"/>
              </a:spcBef>
              <a:buSzPct val="100000"/>
              <a:buNone/>
              <a:defRPr sz="1800"/>
            </a:lvl1pPr>
          </a:lstStyle>
          <a:p/>
        </p:txBody>
      </p:sp>
      <p:sp>
        <p:nvSpPr>
          <p:cNvPr id="27" name="Shape 27"/>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 name="Shape 28"/>
        <p:cNvGrpSpPr/>
        <p:nvPr/>
      </p:nvGrpSpPr>
      <p:grpSpPr>
        <a:xfrm>
          <a:off x="0" y="0"/>
          <a:ext cx="0" cy="0"/>
          <a:chOff x="0" y="0"/>
          <a:chExt cx="0" cy="0"/>
        </a:xfrm>
      </p:grpSpPr>
      <p:sp>
        <p:nvSpPr>
          <p:cNvPr id="29" name="Shape 29"/>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dk2"/>
            </a:gs>
            <a:gs pos="100000">
              <a:schemeClr val="dk1"/>
            </a:gs>
          </a:gsLst>
          <a:path path="circle">
            <a:fillToRect b="50%" l="50%" r="50%" t="50%"/>
          </a:path>
          <a:tileRect/>
        </a:gra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299"/>
          </a:xfrm>
          <a:prstGeom prst="rect">
            <a:avLst/>
          </a:prstGeom>
          <a:noFill/>
          <a:ln>
            <a:noFill/>
          </a:ln>
        </p:spPr>
        <p:txBody>
          <a:bodyPr anchorCtr="0" anchor="b" bIns="91425" lIns="91425" rIns="91425" tIns="91425"/>
          <a:lstStyle>
            <a:lvl1pPr lvl="0">
              <a:spcBef>
                <a:spcPts val="0"/>
              </a:spcBef>
              <a:buClr>
                <a:schemeClr val="lt1"/>
              </a:buClr>
              <a:buSzPct val="100000"/>
              <a:buNone/>
              <a:defRPr b="1" sz="3600">
                <a:solidFill>
                  <a:schemeClr val="lt1"/>
                </a:solidFill>
              </a:defRPr>
            </a:lvl1pPr>
            <a:lvl2pPr lvl="1">
              <a:spcBef>
                <a:spcPts val="0"/>
              </a:spcBef>
              <a:buClr>
                <a:schemeClr val="lt1"/>
              </a:buClr>
              <a:buSzPct val="100000"/>
              <a:buNone/>
              <a:defRPr b="1" sz="3600">
                <a:solidFill>
                  <a:schemeClr val="lt1"/>
                </a:solidFill>
              </a:defRPr>
            </a:lvl2pPr>
            <a:lvl3pPr lvl="2">
              <a:spcBef>
                <a:spcPts val="0"/>
              </a:spcBef>
              <a:buClr>
                <a:schemeClr val="lt1"/>
              </a:buClr>
              <a:buSzPct val="100000"/>
              <a:buNone/>
              <a:defRPr b="1" sz="3600">
                <a:solidFill>
                  <a:schemeClr val="lt1"/>
                </a:solidFill>
              </a:defRPr>
            </a:lvl3pPr>
            <a:lvl4pPr lvl="3">
              <a:spcBef>
                <a:spcPts val="0"/>
              </a:spcBef>
              <a:buClr>
                <a:schemeClr val="lt1"/>
              </a:buClr>
              <a:buSzPct val="100000"/>
              <a:buNone/>
              <a:defRPr b="1" sz="3600">
                <a:solidFill>
                  <a:schemeClr val="lt1"/>
                </a:solidFill>
              </a:defRPr>
            </a:lvl4pPr>
            <a:lvl5pPr lvl="4">
              <a:spcBef>
                <a:spcPts val="0"/>
              </a:spcBef>
              <a:buClr>
                <a:schemeClr val="lt1"/>
              </a:buClr>
              <a:buSzPct val="100000"/>
              <a:buNone/>
              <a:defRPr b="1" sz="3600">
                <a:solidFill>
                  <a:schemeClr val="lt1"/>
                </a:solidFill>
              </a:defRPr>
            </a:lvl5pPr>
            <a:lvl6pPr lvl="5">
              <a:spcBef>
                <a:spcPts val="0"/>
              </a:spcBef>
              <a:buClr>
                <a:schemeClr val="lt1"/>
              </a:buClr>
              <a:buSzPct val="100000"/>
              <a:buNone/>
              <a:defRPr b="1" sz="3600">
                <a:solidFill>
                  <a:schemeClr val="lt1"/>
                </a:solidFill>
              </a:defRPr>
            </a:lvl6pPr>
            <a:lvl7pPr lvl="6">
              <a:spcBef>
                <a:spcPts val="0"/>
              </a:spcBef>
              <a:buClr>
                <a:schemeClr val="lt1"/>
              </a:buClr>
              <a:buSzPct val="100000"/>
              <a:buNone/>
              <a:defRPr b="1" sz="3600">
                <a:solidFill>
                  <a:schemeClr val="lt1"/>
                </a:solidFill>
              </a:defRPr>
            </a:lvl7pPr>
            <a:lvl8pPr lvl="7">
              <a:spcBef>
                <a:spcPts val="0"/>
              </a:spcBef>
              <a:buClr>
                <a:schemeClr val="lt1"/>
              </a:buClr>
              <a:buSzPct val="100000"/>
              <a:buNone/>
              <a:defRPr b="1" sz="3600">
                <a:solidFill>
                  <a:schemeClr val="lt1"/>
                </a:solidFill>
              </a:defRPr>
            </a:lvl8pPr>
            <a:lvl9pPr lvl="8">
              <a:spcBef>
                <a:spcPts val="0"/>
              </a:spcBef>
              <a:buClr>
                <a:schemeClr val="lt1"/>
              </a:buClr>
              <a:buSzPct val="100000"/>
              <a:buNone/>
              <a:defRPr b="1" sz="3600">
                <a:solidFill>
                  <a:schemeClr val="lt1"/>
                </a:solidFill>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a:spcBef>
                <a:spcPts val="600"/>
              </a:spcBef>
              <a:buClr>
                <a:schemeClr val="lt1"/>
              </a:buClr>
              <a:buSzPct val="100000"/>
              <a:defRPr sz="3000">
                <a:solidFill>
                  <a:schemeClr val="lt1"/>
                </a:solidFill>
              </a:defRPr>
            </a:lvl1pPr>
            <a:lvl2pPr lvl="1">
              <a:spcBef>
                <a:spcPts val="480"/>
              </a:spcBef>
              <a:buClr>
                <a:schemeClr val="lt1"/>
              </a:buClr>
              <a:buSzPct val="100000"/>
              <a:defRPr sz="2400">
                <a:solidFill>
                  <a:schemeClr val="lt1"/>
                </a:solidFill>
              </a:defRPr>
            </a:lvl2pPr>
            <a:lvl3pPr lvl="2">
              <a:spcBef>
                <a:spcPts val="480"/>
              </a:spcBef>
              <a:buClr>
                <a:schemeClr val="lt1"/>
              </a:buClr>
              <a:buSzPct val="100000"/>
              <a:defRPr sz="2400">
                <a:solidFill>
                  <a:schemeClr val="lt1"/>
                </a:solidFill>
              </a:defRPr>
            </a:lvl3pPr>
            <a:lvl4pPr lvl="3">
              <a:spcBef>
                <a:spcPts val="360"/>
              </a:spcBef>
              <a:buClr>
                <a:schemeClr val="lt1"/>
              </a:buClr>
              <a:buSzPct val="100000"/>
              <a:defRPr sz="1800">
                <a:solidFill>
                  <a:schemeClr val="lt1"/>
                </a:solidFill>
              </a:defRPr>
            </a:lvl4pPr>
            <a:lvl5pPr lvl="4">
              <a:spcBef>
                <a:spcPts val="360"/>
              </a:spcBef>
              <a:buClr>
                <a:schemeClr val="lt1"/>
              </a:buClr>
              <a:buSzPct val="100000"/>
              <a:defRPr sz="1800">
                <a:solidFill>
                  <a:schemeClr val="lt1"/>
                </a:solidFill>
              </a:defRPr>
            </a:lvl5pPr>
            <a:lvl6pPr lvl="5">
              <a:spcBef>
                <a:spcPts val="360"/>
              </a:spcBef>
              <a:buClr>
                <a:schemeClr val="lt1"/>
              </a:buClr>
              <a:buSzPct val="100000"/>
              <a:defRPr sz="1800">
                <a:solidFill>
                  <a:schemeClr val="lt1"/>
                </a:solidFill>
              </a:defRPr>
            </a:lvl6pPr>
            <a:lvl7pPr lvl="6">
              <a:spcBef>
                <a:spcPts val="360"/>
              </a:spcBef>
              <a:buClr>
                <a:schemeClr val="lt1"/>
              </a:buClr>
              <a:buSzPct val="100000"/>
              <a:defRPr sz="1800">
                <a:solidFill>
                  <a:schemeClr val="lt1"/>
                </a:solidFill>
              </a:defRPr>
            </a:lvl7pPr>
            <a:lvl8pPr lvl="7">
              <a:spcBef>
                <a:spcPts val="360"/>
              </a:spcBef>
              <a:buClr>
                <a:schemeClr val="lt1"/>
              </a:buClr>
              <a:buSzPct val="100000"/>
              <a:defRPr sz="1800">
                <a:solidFill>
                  <a:schemeClr val="lt1"/>
                </a:solidFill>
              </a:defRPr>
            </a:lvl8pPr>
            <a:lvl9pPr lvl="8">
              <a:spcBef>
                <a:spcPts val="360"/>
              </a:spcBef>
              <a:buClr>
                <a:schemeClr val="lt1"/>
              </a:buClr>
              <a:buSzPct val="100000"/>
              <a:defRPr sz="1800">
                <a:solidFill>
                  <a:schemeClr val="lt1"/>
                </a:solidFill>
              </a:defRPr>
            </a:lvl9pPr>
          </a:lstStyle>
          <a:p/>
        </p:txBody>
      </p:sp>
      <p:sp>
        <p:nvSpPr>
          <p:cNvPr id="8" name="Shape 8"/>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GB" sz="1300">
                <a:solidFill>
                  <a:schemeClr val="lt1"/>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 name="Shape 33"/>
        <p:cNvGrpSpPr/>
        <p:nvPr/>
      </p:nvGrpSpPr>
      <p:grpSpPr>
        <a:xfrm>
          <a:off x="0" y="0"/>
          <a:ext cx="0" cy="0"/>
          <a:chOff x="0" y="0"/>
          <a:chExt cx="0" cy="0"/>
        </a:xfrm>
      </p:grpSpPr>
      <p:sp>
        <p:nvSpPr>
          <p:cNvPr id="34" name="Shape 34"/>
          <p:cNvSpPr txBox="1"/>
          <p:nvPr>
            <p:ph type="title"/>
          </p:nvPr>
        </p:nvSpPr>
        <p:spPr>
          <a:xfrm>
            <a:off x="457200" y="274637"/>
            <a:ext cx="8229600" cy="1143299"/>
          </a:xfrm>
          <a:prstGeom prst="rect">
            <a:avLst/>
          </a:prstGeom>
        </p:spPr>
        <p:txBody>
          <a:bodyPr anchorCtr="0" anchor="b" bIns="91425" lIns="91425" rIns="91425" tIns="91425">
            <a:noAutofit/>
          </a:bodyPr>
          <a:lstStyle/>
          <a:p>
            <a:pPr lvl="0">
              <a:spcBef>
                <a:spcPts val="0"/>
              </a:spcBef>
              <a:buNone/>
            </a:pPr>
            <a:r>
              <a:rPr lang="en-GB"/>
              <a:t>Memory: what research tells us</a:t>
            </a:r>
          </a:p>
        </p:txBody>
      </p:sp>
      <p:sp>
        <p:nvSpPr>
          <p:cNvPr id="35" name="Shape 35"/>
          <p:cNvSpPr txBox="1"/>
          <p:nvPr>
            <p:ph idx="1" type="body"/>
          </p:nvPr>
        </p:nvSpPr>
        <p:spPr>
          <a:xfrm>
            <a:off x="457200" y="1600200"/>
            <a:ext cx="8229600" cy="4967700"/>
          </a:xfrm>
          <a:prstGeom prst="rect">
            <a:avLst/>
          </a:prstGeom>
        </p:spPr>
        <p:txBody>
          <a:bodyPr anchorCtr="0" anchor="t" bIns="91425" lIns="91425" rIns="91425" tIns="91425">
            <a:noAutofit/>
          </a:bodyPr>
          <a:lstStyle/>
          <a:p>
            <a:pPr lvl="0" rtl="0">
              <a:spcBef>
                <a:spcPts val="0"/>
              </a:spcBef>
              <a:buNone/>
            </a:pPr>
            <a:r>
              <a:rPr lang="en-GB"/>
              <a:t>Sandeep and Chloe are arguing about revision.  They agree that the less important material should be revised in the middle of the session but Sandeep says the most important material should be revised first, and Chloe says it should be revised last.  </a:t>
            </a:r>
          </a:p>
          <a:p>
            <a:pPr lvl="0" rtl="0">
              <a:spcBef>
                <a:spcPts val="0"/>
              </a:spcBef>
              <a:buNone/>
            </a:pPr>
            <a:r>
              <a:t/>
            </a:r>
            <a:endParaRPr/>
          </a:p>
          <a:p>
            <a:pPr lvl="0" rtl="0">
              <a:spcBef>
                <a:spcPts val="0"/>
              </a:spcBef>
              <a:buNone/>
            </a:pPr>
            <a:r>
              <a:rPr lang="en-GB"/>
              <a:t>How might each use Psychology to justify her claim?  Psychologically speaking, who is right and why?</a:t>
            </a:r>
          </a:p>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ark-gradient">
  <a:themeElements>
    <a:clrScheme name="Custom 346">
      <a:dk1>
        <a:srgbClr val="000000"/>
      </a:dk1>
      <a:lt1>
        <a:srgbClr val="FFFFFF"/>
      </a:lt1>
      <a:dk2>
        <a:srgbClr val="4C4C4C"/>
      </a:dk2>
      <a:lt2>
        <a:srgbClr val="CCCCCC"/>
      </a:lt2>
      <a:accent1>
        <a:srgbClr val="89B4B8"/>
      </a:accent1>
      <a:accent2>
        <a:srgbClr val="AFA6CA"/>
      </a:accent2>
      <a:accent3>
        <a:srgbClr val="A5B492"/>
      </a:accent3>
      <a:accent4>
        <a:srgbClr val="E8CD6D"/>
      </a:accent4>
      <a:accent5>
        <a:srgbClr val="F4A447"/>
      </a:accent5>
      <a:accent6>
        <a:srgbClr val="D09D94"/>
      </a:accent6>
      <a:hlink>
        <a:srgbClr val="5EA7AA"/>
      </a:hlink>
      <a:folHlink>
        <a:srgbClr val="A295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