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0" r:id="rId2"/>
    <p:sldId id="261" r:id="rId3"/>
    <p:sldId id="262" r:id="rId4"/>
    <p:sldId id="263" r:id="rId5"/>
    <p:sldId id="264" r:id="rId6"/>
    <p:sldId id="266" r:id="rId7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4C86E6B-6425-4AD4-91BC-6E49267F034D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96ABDE7-58FF-4317-A9F5-8751769286E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704D7D1-2497-4F5E-89FC-DAC15B507E2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E1658CE-0CBA-4D16-AD14-B38A3AD7449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07DC2-10E1-4392-937D-3986C8A6CDEB}" type="datetimeFigureOut">
              <a:rPr lang="en-GB" smtClean="0"/>
              <a:pPr/>
              <a:t>12/09/2010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80677-2D20-464B-B79B-53EAB86249B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267146" y="498114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many of you...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Read your horoscope?</a:t>
            </a:r>
          </a:p>
          <a:p>
            <a:r>
              <a:rPr lang="en-GB" dirty="0" smtClean="0"/>
              <a:t>Cross your fingers, touch wood or something similar for good luck?</a:t>
            </a:r>
          </a:p>
          <a:p>
            <a:r>
              <a:rPr lang="en-GB" dirty="0" smtClean="0"/>
              <a:t>Believe in psychic powers?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http://www.bbc.co.uk/bbcthree/videohub/esptest.shtml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confirmatory bias...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People have a tendency to look for evidence to </a:t>
            </a:r>
            <a:r>
              <a:rPr lang="en-GB" b="1" dirty="0" smtClean="0"/>
              <a:t>confirm</a:t>
            </a:r>
            <a:r>
              <a:rPr lang="en-GB" dirty="0" smtClean="0"/>
              <a:t> their beliefs and </a:t>
            </a:r>
            <a:r>
              <a:rPr lang="en-GB" b="1" dirty="0" smtClean="0"/>
              <a:t>overlook</a:t>
            </a:r>
            <a:r>
              <a:rPr lang="en-GB" dirty="0" smtClean="0"/>
              <a:t> evidence that might prove them wrong</a:t>
            </a:r>
          </a:p>
          <a:p>
            <a:r>
              <a:rPr lang="en-GB" dirty="0" smtClean="0"/>
              <a:t>This the biggest enemy of psychological thinking – you must guard against it!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Proof of ‘strange powers’...?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each example, what’s </a:t>
            </a:r>
            <a:r>
              <a:rPr lang="en-GB" i="1" dirty="0" smtClean="0"/>
              <a:t>really</a:t>
            </a:r>
            <a:r>
              <a:rPr lang="en-GB" dirty="0" smtClean="0"/>
              <a:t> going on?</a:t>
            </a:r>
          </a:p>
          <a:p>
            <a:r>
              <a:rPr lang="en-GB" dirty="0" smtClean="0"/>
              <a:t>How might the confirmatory bias lead people to draw the wrong conclusions?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How might the confirmatory bias play a role in your own superstitious behaviour?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Blog entry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Describe a situation where you were wrong about something because your thinking was </a:t>
            </a:r>
            <a:r>
              <a:rPr lang="en-GB" b="1" dirty="0" smtClean="0"/>
              <a:t>biased</a:t>
            </a:r>
            <a:r>
              <a:rPr lang="en-GB" dirty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133</Words>
  <Application>Microsoft Office PowerPoint</Application>
  <PresentationFormat>On-screen Show (4:3)</PresentationFormat>
  <Paragraphs>20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How many of you...</vt:lpstr>
      <vt:lpstr>Slide 2</vt:lpstr>
      <vt:lpstr>The confirmatory bias...</vt:lpstr>
      <vt:lpstr>Proof of ‘strange powers’...?</vt:lpstr>
      <vt:lpstr>Slide 5</vt:lpstr>
      <vt:lpstr>Blog entry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Psychology</dc:title>
  <dc:creator>Aidan</dc:creator>
  <cp:lastModifiedBy>Aidan</cp:lastModifiedBy>
  <cp:revision>11</cp:revision>
  <dcterms:created xsi:type="dcterms:W3CDTF">2010-07-29T18:48:23Z</dcterms:created>
  <dcterms:modified xsi:type="dcterms:W3CDTF">2010-09-12T07:41:12Z</dcterms:modified>
</cp:coreProperties>
</file>