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667ED-B713-4C74-A172-1675A3D0A862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CF003-9D81-42AD-BAF8-BBA9B1C82BF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CF003-9D81-42AD-BAF8-BBA9B1C82BFD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DF2A0-8D6E-4BE9-9C17-D28698DA6039}" type="datetimeFigureOut">
              <a:rPr lang="en-GB" smtClean="0"/>
              <a:pPr/>
              <a:t>17/10/2010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FDCE3-BDE2-4199-B143-2F21B2F5690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411162" y="512516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Annotate someone else’s essay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the following abbreviations:</a:t>
            </a:r>
          </a:p>
          <a:p>
            <a:pPr lvl="1"/>
            <a:r>
              <a:rPr lang="en-GB" dirty="0" smtClean="0"/>
              <a:t>KN – knowledge and understanding of theories</a:t>
            </a:r>
          </a:p>
          <a:p>
            <a:pPr lvl="1"/>
            <a:r>
              <a:rPr lang="en-GB" dirty="0" smtClean="0"/>
              <a:t>CC – comparisons and contrasts between theories</a:t>
            </a:r>
          </a:p>
          <a:p>
            <a:pPr lvl="1"/>
            <a:r>
              <a:rPr lang="en-GB" dirty="0" smtClean="0"/>
              <a:t>V – technical vocabulary</a:t>
            </a:r>
          </a:p>
          <a:p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 are learning about...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We</a:t>
                      </a:r>
                      <a:r>
                        <a:rPr lang="en-GB" sz="2400" baseline="0" dirty="0" smtClean="0"/>
                        <a:t> are learning how to...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Theories of visual perception.  </a:t>
                      </a:r>
                    </a:p>
                    <a:p>
                      <a:r>
                        <a:rPr lang="en-GB" sz="2400" dirty="0" smtClean="0"/>
                        <a:t>Gibson’s theory of direct perception;</a:t>
                      </a:r>
                      <a:r>
                        <a:rPr lang="en-GB" sz="2400" baseline="0" dirty="0" smtClean="0"/>
                        <a:t> Gregory’s constructivist theory of perception.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Assess</a:t>
                      </a:r>
                      <a:r>
                        <a:rPr lang="en-GB" sz="2400" baseline="0" dirty="0" smtClean="0"/>
                        <a:t> our own psychological writing</a:t>
                      </a:r>
                    </a:p>
                    <a:p>
                      <a:r>
                        <a:rPr lang="en-GB" sz="2400" baseline="0" dirty="0" smtClean="0"/>
                        <a:t>Evaluate psychological theories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When we have two different theories that try to explain the same process, how can we decide which is the better one?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Evaluating a theory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Reviewing the relevant evidence you will find...</a:t>
            </a:r>
          </a:p>
          <a:p>
            <a:pPr lvl="1"/>
            <a:r>
              <a:rPr lang="en-GB" dirty="0" smtClean="0"/>
              <a:t>Things one theory explains better than the other</a:t>
            </a:r>
          </a:p>
          <a:p>
            <a:pPr lvl="1"/>
            <a:r>
              <a:rPr lang="en-GB" dirty="0" smtClean="0"/>
              <a:t>Things one theory can’t explain but the other can</a:t>
            </a:r>
          </a:p>
          <a:p>
            <a:r>
              <a:rPr lang="en-GB" dirty="0" smtClean="0"/>
              <a:t>This gives you a starting point for deciding which theory is more powerful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Evaluating theories of perception...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6510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114800"/>
                <a:gridCol w="4114800"/>
              </a:tblGrid>
              <a:tr h="2282552">
                <a:tc>
                  <a:txBody>
                    <a:bodyPr/>
                    <a:lstStyle/>
                    <a:p>
                      <a:r>
                        <a:rPr lang="en-GB" dirty="0" smtClean="0"/>
                        <a:t>Things that support Gibson’s theory...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Things that support Gregory’s theory...</a:t>
                      </a:r>
                      <a:endParaRPr lang="en-GB" dirty="0"/>
                    </a:p>
                  </a:txBody>
                  <a:tcPr/>
                </a:tc>
              </a:tr>
              <a:tr h="2282552">
                <a:tc>
                  <a:txBody>
                    <a:bodyPr/>
                    <a:lstStyle/>
                    <a:p>
                      <a:r>
                        <a:rPr lang="en-GB" b="1" dirty="0" smtClean="0"/>
                        <a:t>...or show Gregory’s theory to be wrong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 smtClean="0"/>
                        <a:t>...or show Gibson’s theory to be wrong</a:t>
                      </a:r>
                      <a:endParaRPr lang="en-GB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fairly typical exam essay...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Outline and evaluate two theories of perception (10 marks).</a:t>
            </a:r>
          </a:p>
          <a:p>
            <a:pPr lvl="1"/>
            <a:r>
              <a:rPr lang="en-GB" dirty="0" smtClean="0"/>
              <a:t>5 marks for knowledge and understanding of theories of perception (AO1)</a:t>
            </a:r>
          </a:p>
          <a:p>
            <a:pPr lvl="1"/>
            <a:r>
              <a:rPr lang="en-GB" dirty="0" smtClean="0"/>
              <a:t>5 marks for evaluation of theories of perception (AO2)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Planning an exam essay...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b="1" dirty="0" smtClean="0"/>
              <a:t>Knowledge and understanding (AO1)</a:t>
            </a:r>
          </a:p>
          <a:p>
            <a:r>
              <a:rPr lang="en-GB" dirty="0" smtClean="0"/>
              <a:t>What psychological material are you going to include (e.g. theories, studies)?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b="1" dirty="0" smtClean="0"/>
              <a:t>Commentary, analysis, and evaluation (AO2)</a:t>
            </a:r>
          </a:p>
          <a:p>
            <a:r>
              <a:rPr lang="en-GB" dirty="0" smtClean="0"/>
              <a:t>What are you going to say about it (e.g. interpretations, strengths, weaknesses)?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 essays completed for homework must include a plan.  If a plan is not included, the work is incomplete and will not be assessed.  </a:t>
            </a:r>
            <a:endParaRPr lang="en-GB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289</Words>
  <Application>Microsoft Office PowerPoint</Application>
  <PresentationFormat>On-screen Show (4:3)</PresentationFormat>
  <Paragraphs>40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Annotate someone else’s essay</vt:lpstr>
      <vt:lpstr>Slide 2</vt:lpstr>
      <vt:lpstr>Slide 3</vt:lpstr>
      <vt:lpstr>Evaluating a theory</vt:lpstr>
      <vt:lpstr>Evaluating theories of perception...</vt:lpstr>
      <vt:lpstr>A fairly typical exam essay...</vt:lpstr>
      <vt:lpstr>Planning an exam essay...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Annotate someone else’s essay</dc:title>
  <dc:creator>Aidan</dc:creator>
  <cp:lastModifiedBy>Aidan</cp:lastModifiedBy>
  <cp:revision>4</cp:revision>
  <dcterms:created xsi:type="dcterms:W3CDTF">2010-10-03T15:30:27Z</dcterms:created>
  <dcterms:modified xsi:type="dcterms:W3CDTF">2010-10-17T16:34:24Z</dcterms:modified>
</cp:coreProperties>
</file>