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5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76D99-8739-43A7-B6C7-1B295C4CF993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6309E-F184-4B73-BCF1-A76FCD7332F6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07236-DA99-4CC1-8E08-9CD9ED3F1F0C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806F26-3F25-4E3B-92E9-D0B192B0A5CF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06F26-3F25-4E3B-92E9-D0B192B0A5CF}" type="slidenum">
              <a:rPr lang="en-GB" smtClean="0"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4FBB8-4300-41D9-9E69-9AA5298EA93E}" type="datetimeFigureOut">
              <a:rPr lang="en-GB" smtClean="0"/>
              <a:t>09/10/2010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C2E24-A670-48B1-8279-2146A649AFCD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7339154" y="505315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psychlotron.org.uk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You are about to see a series of images.  Each will be visible for 1 second.  After each image has disappeared, write down a brief description of what it showed.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Studies of perceptual set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McGinnies</a:t>
            </a:r>
            <a:r>
              <a:rPr lang="en-GB" dirty="0" smtClean="0"/>
              <a:t> (1949)</a:t>
            </a:r>
          </a:p>
          <a:p>
            <a:r>
              <a:rPr lang="en-GB" dirty="0" smtClean="0"/>
              <a:t>Gilchrist &amp; </a:t>
            </a:r>
            <a:r>
              <a:rPr lang="en-GB" dirty="0" err="1" smtClean="0"/>
              <a:t>Nesburg</a:t>
            </a:r>
            <a:r>
              <a:rPr lang="en-GB" dirty="0" smtClean="0"/>
              <a:t> (1952)</a:t>
            </a:r>
          </a:p>
          <a:p>
            <a:r>
              <a:rPr lang="en-GB" dirty="0" smtClean="0"/>
              <a:t>Bruner &amp; Minturn (1955)</a:t>
            </a:r>
          </a:p>
          <a:p>
            <a:r>
              <a:rPr lang="en-GB" dirty="0" err="1" smtClean="0"/>
              <a:t>Seagall</a:t>
            </a:r>
            <a:r>
              <a:rPr lang="en-GB" dirty="0" smtClean="0"/>
              <a:t> et al (1966)</a:t>
            </a:r>
          </a:p>
          <a:p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Things to remember...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When </a:t>
            </a:r>
            <a:r>
              <a:rPr lang="en-GB" b="1" dirty="0" smtClean="0"/>
              <a:t>describing</a:t>
            </a:r>
            <a:r>
              <a:rPr lang="en-GB" dirty="0" smtClean="0"/>
              <a:t> (AO1) studies...</a:t>
            </a:r>
          </a:p>
          <a:p>
            <a:pPr lvl="1"/>
            <a:r>
              <a:rPr lang="en-GB" dirty="0" smtClean="0"/>
              <a:t>Aim</a:t>
            </a:r>
          </a:p>
          <a:p>
            <a:pPr lvl="1"/>
            <a:r>
              <a:rPr lang="en-GB" dirty="0" smtClean="0"/>
              <a:t>Method</a:t>
            </a:r>
          </a:p>
          <a:p>
            <a:pPr lvl="1"/>
            <a:r>
              <a:rPr lang="en-GB" dirty="0" smtClean="0"/>
              <a:t>Results</a:t>
            </a:r>
          </a:p>
          <a:p>
            <a:pPr lvl="1"/>
            <a:r>
              <a:rPr lang="en-GB" dirty="0" smtClean="0"/>
              <a:t>Conclusion</a:t>
            </a:r>
          </a:p>
          <a:p>
            <a:r>
              <a:rPr lang="en-GB" dirty="0" smtClean="0"/>
              <a:t>When </a:t>
            </a:r>
            <a:r>
              <a:rPr lang="en-GB" b="1" dirty="0" smtClean="0"/>
              <a:t>discussing</a:t>
            </a:r>
            <a:r>
              <a:rPr lang="en-GB" dirty="0" smtClean="0"/>
              <a:t> or </a:t>
            </a:r>
            <a:r>
              <a:rPr lang="en-GB" b="1" dirty="0" smtClean="0"/>
              <a:t>evaluating </a:t>
            </a:r>
            <a:r>
              <a:rPr lang="en-GB" dirty="0" smtClean="0"/>
              <a:t>(AO2) studies...</a:t>
            </a:r>
          </a:p>
          <a:p>
            <a:pPr lvl="1"/>
            <a:r>
              <a:rPr lang="en-GB" dirty="0" smtClean="0"/>
              <a:t>Conclusions</a:t>
            </a:r>
          </a:p>
          <a:p>
            <a:pPr lvl="1"/>
            <a:r>
              <a:rPr lang="en-GB" dirty="0" smtClean="0"/>
              <a:t>Validity</a:t>
            </a:r>
          </a:p>
          <a:p>
            <a:pPr lvl="1"/>
            <a:r>
              <a:rPr lang="en-GB" dirty="0" smtClean="0"/>
              <a:t>Ethics</a:t>
            </a:r>
          </a:p>
          <a:p>
            <a:pPr lvl="1"/>
            <a:r>
              <a:rPr lang="en-GB" dirty="0" smtClean="0"/>
              <a:t>Implications</a:t>
            </a:r>
          </a:p>
          <a:p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340768"/>
            <a:ext cx="5625265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19" y="1412776"/>
            <a:ext cx="456388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38" y="1957388"/>
            <a:ext cx="44291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908720"/>
            <a:ext cx="3528392" cy="476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412776"/>
            <a:ext cx="3456384" cy="408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 are learning about...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 are learning how to...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Studies of perceptual set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Comment on and evaluate psychological studies</a:t>
                      </a:r>
                      <a:endParaRPr lang="en-GB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Perceptual set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predisposition to perceive stimuli in one way and not another.  Perceptual set can be induced by:</a:t>
            </a:r>
          </a:p>
          <a:p>
            <a:pPr lvl="1"/>
            <a:r>
              <a:rPr lang="en-GB" dirty="0" smtClean="0"/>
              <a:t>Expectation</a:t>
            </a:r>
          </a:p>
          <a:p>
            <a:pPr lvl="1"/>
            <a:r>
              <a:rPr lang="en-GB" dirty="0" smtClean="0"/>
              <a:t>Motivation</a:t>
            </a:r>
          </a:p>
          <a:p>
            <a:pPr lvl="1"/>
            <a:r>
              <a:rPr lang="en-GB" dirty="0" smtClean="0"/>
              <a:t>Emotion</a:t>
            </a:r>
          </a:p>
          <a:p>
            <a:pPr lvl="1"/>
            <a:r>
              <a:rPr lang="en-GB" dirty="0" smtClean="0"/>
              <a:t>Culture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‘Spectacles’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When we’re commenting on a study there are lots of different ways we can look at it e.g.:</a:t>
            </a:r>
          </a:p>
          <a:p>
            <a:pPr lvl="1"/>
            <a:r>
              <a:rPr lang="en-GB" dirty="0" smtClean="0"/>
              <a:t>Aims and conclusions</a:t>
            </a:r>
          </a:p>
          <a:p>
            <a:pPr lvl="1"/>
            <a:r>
              <a:rPr lang="en-GB" dirty="0" smtClean="0"/>
              <a:t>External validity</a:t>
            </a:r>
          </a:p>
          <a:p>
            <a:pPr lvl="1"/>
            <a:r>
              <a:rPr lang="en-GB" dirty="0" smtClean="0"/>
              <a:t>Internal validity</a:t>
            </a:r>
          </a:p>
          <a:p>
            <a:pPr lvl="1"/>
            <a:r>
              <a:rPr lang="en-GB" dirty="0" smtClean="0"/>
              <a:t>Implications</a:t>
            </a:r>
          </a:p>
          <a:p>
            <a:r>
              <a:rPr lang="en-GB" dirty="0" smtClean="0"/>
              <a:t>Each of these is like a pair of spectacles that brings different aspects of the study into focus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193</Words>
  <Application>Microsoft Office PowerPoint</Application>
  <PresentationFormat>On-screen Show (4:3)</PresentationFormat>
  <Paragraphs>45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Perceptual set</vt:lpstr>
      <vt:lpstr>‘Spectacles’</vt:lpstr>
      <vt:lpstr>Studies of perceptual set</vt:lpstr>
      <vt:lpstr>Things to remember...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Aidan</dc:creator>
  <cp:lastModifiedBy>Aidan</cp:lastModifiedBy>
  <cp:revision>17</cp:revision>
  <dcterms:created xsi:type="dcterms:W3CDTF">2010-10-09T14:59:39Z</dcterms:created>
  <dcterms:modified xsi:type="dcterms:W3CDTF">2010-10-09T17:40:39Z</dcterms:modified>
</cp:coreProperties>
</file>