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sldIdLst>
    <p:sldId id="256" r:id="rId2"/>
    <p:sldId id="257" r:id="rId3"/>
    <p:sldId id="258" r:id="rId4"/>
    <p:sldId id="259" r:id="rId5"/>
    <p:sldId id="260" r:id="rId6"/>
    <p:sldId id="261" r:id="rId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27CC427-4D46-4020-B339-475BC8DD2AE2}" type="datetimeFigureOut">
              <a:rPr lang="en-GB" smtClean="0"/>
              <a:t>14/11/2010</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300F424-9514-4B47-9DFD-BC51AC23F310}" type="slidenum">
              <a:rPr lang="en-GB" smtClean="0"/>
              <a:t>‹#›</a:t>
            </a:fld>
            <a:endParaRPr lang="en-GB"/>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B300F424-9514-4B47-9DFD-BC51AC23F310}" type="slidenum">
              <a:rPr lang="en-GB" smtClean="0"/>
              <a:t>1</a:t>
            </a:fld>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B300F424-9514-4B47-9DFD-BC51AC23F310}" type="slidenum">
              <a:rPr lang="en-GB" smtClean="0"/>
              <a:t>2</a:t>
            </a:fld>
            <a:endParaRPr lang="en-GB"/>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B300F424-9514-4B47-9DFD-BC51AC23F310}" type="slidenum">
              <a:rPr lang="en-GB" smtClean="0"/>
              <a:t>3</a:t>
            </a:fld>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B300F424-9514-4B47-9DFD-BC51AC23F310}" type="slidenum">
              <a:rPr lang="en-GB" smtClean="0"/>
              <a:t>4</a:t>
            </a:fld>
            <a:endParaRPr lang="en-GB"/>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B300F424-9514-4B47-9DFD-BC51AC23F310}" type="slidenum">
              <a:rPr lang="en-GB" smtClean="0"/>
              <a:t>5</a:t>
            </a:fld>
            <a:endParaRPr lang="en-GB"/>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B300F424-9514-4B47-9DFD-BC51AC23F310}" type="slidenum">
              <a:rPr lang="en-GB" smtClean="0"/>
              <a:t>6</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68FEFC7F-208E-4EC8-8A00-7A6CC4C72A7F}" type="datetimeFigureOut">
              <a:rPr lang="en-GB" smtClean="0"/>
              <a:t>14/11/2010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B060997-AE3B-48F1-829B-3A8155341D54}" type="slidenum">
              <a:rPr lang="en-GB" smtClean="0"/>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68FEFC7F-208E-4EC8-8A00-7A6CC4C72A7F}" type="datetimeFigureOut">
              <a:rPr lang="en-GB" smtClean="0"/>
              <a:t>14/11/2010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B060997-AE3B-48F1-829B-3A8155341D54}" type="slidenum">
              <a:rPr lang="en-GB" smtClean="0"/>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68FEFC7F-208E-4EC8-8A00-7A6CC4C72A7F}" type="datetimeFigureOut">
              <a:rPr lang="en-GB" smtClean="0"/>
              <a:t>14/11/2010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B060997-AE3B-48F1-829B-3A8155341D54}" type="slidenum">
              <a:rPr lang="en-GB" smtClean="0"/>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68FEFC7F-208E-4EC8-8A00-7A6CC4C72A7F}" type="datetimeFigureOut">
              <a:rPr lang="en-GB" smtClean="0"/>
              <a:t>14/11/2010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B060997-AE3B-48F1-829B-3A8155341D54}" type="slidenum">
              <a:rPr lang="en-GB" smtClean="0"/>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8FEFC7F-208E-4EC8-8A00-7A6CC4C72A7F}" type="datetimeFigureOut">
              <a:rPr lang="en-GB" smtClean="0"/>
              <a:t>14/11/2010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B060997-AE3B-48F1-829B-3A8155341D54}" type="slidenum">
              <a:rPr lang="en-GB" smtClean="0"/>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68FEFC7F-208E-4EC8-8A00-7A6CC4C72A7F}" type="datetimeFigureOut">
              <a:rPr lang="en-GB" smtClean="0"/>
              <a:t>14/11/2010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B060997-AE3B-48F1-829B-3A8155341D54}" type="slidenum">
              <a:rPr lang="en-GB" smtClean="0"/>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68FEFC7F-208E-4EC8-8A00-7A6CC4C72A7F}" type="datetimeFigureOut">
              <a:rPr lang="en-GB" smtClean="0"/>
              <a:t>14/11/2010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2B060997-AE3B-48F1-829B-3A8155341D54}" type="slidenum">
              <a:rPr lang="en-GB" smtClean="0"/>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68FEFC7F-208E-4EC8-8A00-7A6CC4C72A7F}" type="datetimeFigureOut">
              <a:rPr lang="en-GB" smtClean="0"/>
              <a:t>14/11/2010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2B060997-AE3B-48F1-829B-3A8155341D54}" type="slidenum">
              <a:rPr lang="en-GB" smtClean="0"/>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8FEFC7F-208E-4EC8-8A00-7A6CC4C72A7F}" type="datetimeFigureOut">
              <a:rPr lang="en-GB" smtClean="0"/>
              <a:t>14/11/2010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2B060997-AE3B-48F1-829B-3A8155341D54}" type="slidenum">
              <a:rPr lang="en-GB" smtClean="0"/>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8FEFC7F-208E-4EC8-8A00-7A6CC4C72A7F}" type="datetimeFigureOut">
              <a:rPr lang="en-GB" smtClean="0"/>
              <a:t>14/11/2010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B060997-AE3B-48F1-829B-3A8155341D54}" type="slidenum">
              <a:rPr lang="en-GB" smtClean="0"/>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8FEFC7F-208E-4EC8-8A00-7A6CC4C72A7F}" type="datetimeFigureOut">
              <a:rPr lang="en-GB" smtClean="0"/>
              <a:t>14/11/2010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B060997-AE3B-48F1-829B-3A8155341D54}" type="slidenum">
              <a:rPr lang="en-GB" smtClean="0"/>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8FEFC7F-208E-4EC8-8A00-7A6CC4C72A7F}" type="datetimeFigureOut">
              <a:rPr lang="en-GB" smtClean="0"/>
              <a:t>14/11/2010</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B060997-AE3B-48F1-829B-3A8155341D54}" type="slidenum">
              <a:rPr lang="en-GB" smtClean="0"/>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smtClean="0"/>
              <a:t>Dentist</a:t>
            </a:r>
            <a:endParaRPr lang="en-GB" dirty="0"/>
          </a:p>
        </p:txBody>
      </p:sp>
      <p:sp>
        <p:nvSpPr>
          <p:cNvPr id="5" name="Content Placeholder 4"/>
          <p:cNvSpPr>
            <a:spLocks noGrp="1"/>
          </p:cNvSpPr>
          <p:nvPr>
            <p:ph idx="1"/>
          </p:nvPr>
        </p:nvSpPr>
        <p:spPr/>
        <p:txBody>
          <a:bodyPr/>
          <a:lstStyle/>
          <a:p>
            <a:r>
              <a:rPr lang="en-GB" dirty="0" smtClean="0"/>
              <a:t>You are terrified of going to the dentist, so you never go.  You are now suffering from painful gum disease and decay.  You are afraid that your teeth are so badly damaged the dentist would want to take them all out.  You are also afraid that the dentist will judge you negatively and disapprovingly for having stayed away from dental treatment for so long.  </a:t>
            </a:r>
            <a:endParaRPr lang="en-GB"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Dogs</a:t>
            </a:r>
            <a:endParaRPr lang="en-GB" dirty="0"/>
          </a:p>
        </p:txBody>
      </p:sp>
      <p:sp>
        <p:nvSpPr>
          <p:cNvPr id="3" name="Content Placeholder 2"/>
          <p:cNvSpPr>
            <a:spLocks noGrp="1"/>
          </p:cNvSpPr>
          <p:nvPr>
            <p:ph idx="1"/>
          </p:nvPr>
        </p:nvSpPr>
        <p:spPr/>
        <p:txBody>
          <a:bodyPr/>
          <a:lstStyle/>
          <a:p>
            <a:r>
              <a:rPr lang="en-GB" dirty="0" smtClean="0"/>
              <a:t>You don’t like to leave the house.  This is because you are scared of dogs and you are terrified that you will encounter one.  You are afraid that any dog you encounter will attack and kill you.  </a:t>
            </a:r>
            <a:endParaRPr lang="en-GB"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Public transport</a:t>
            </a:r>
            <a:endParaRPr lang="en-GB" dirty="0"/>
          </a:p>
        </p:txBody>
      </p:sp>
      <p:sp>
        <p:nvSpPr>
          <p:cNvPr id="3" name="Content Placeholder 2"/>
          <p:cNvSpPr>
            <a:spLocks noGrp="1"/>
          </p:cNvSpPr>
          <p:nvPr>
            <p:ph idx="1"/>
          </p:nvPr>
        </p:nvSpPr>
        <p:spPr/>
        <p:txBody>
          <a:bodyPr/>
          <a:lstStyle/>
          <a:p>
            <a:r>
              <a:rPr lang="en-GB" dirty="0" smtClean="0"/>
              <a:t>You have a great fear of travelling on public transport.  Because you can’t drive, you can only go to places you can walk to.  This is because you think everyone is looking at you and laughing.  This makes you feel very embarrassed and self-conscious and your face flushes and you start sweating.  Then you think everyone is laughing at you even more because you are flushed and sweating.</a:t>
            </a:r>
            <a:endParaRPr lang="en-GB"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Violence</a:t>
            </a:r>
            <a:endParaRPr lang="en-GB" dirty="0"/>
          </a:p>
        </p:txBody>
      </p:sp>
      <p:sp>
        <p:nvSpPr>
          <p:cNvPr id="3" name="Content Placeholder 2"/>
          <p:cNvSpPr>
            <a:spLocks noGrp="1"/>
          </p:cNvSpPr>
          <p:nvPr>
            <p:ph idx="1"/>
          </p:nvPr>
        </p:nvSpPr>
        <p:spPr/>
        <p:txBody>
          <a:bodyPr/>
          <a:lstStyle/>
          <a:p>
            <a:r>
              <a:rPr lang="en-GB" dirty="0" smtClean="0"/>
              <a:t>You feel very awkward when you talk to people.  This is because you constantly have the thought that you are, without warning, going to punch them in the face.  The thought you might do this fills you with horror.  The more you try to stop thinking it more the thought fills your mind.  You can only stop yourself from acting on it by winking your eyes alternately thirteen times.  </a:t>
            </a:r>
            <a:endParaRPr lang="en-GB"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Neatness</a:t>
            </a:r>
            <a:endParaRPr lang="en-GB" dirty="0"/>
          </a:p>
        </p:txBody>
      </p:sp>
      <p:sp>
        <p:nvSpPr>
          <p:cNvPr id="3" name="Content Placeholder 2"/>
          <p:cNvSpPr>
            <a:spLocks noGrp="1"/>
          </p:cNvSpPr>
          <p:nvPr>
            <p:ph idx="1"/>
          </p:nvPr>
        </p:nvSpPr>
        <p:spPr/>
        <p:txBody>
          <a:bodyPr/>
          <a:lstStyle/>
          <a:p>
            <a:r>
              <a:rPr lang="en-GB" dirty="0" smtClean="0"/>
              <a:t>You cannot stand to be around anything that isn’t neatly arranged.  All the edges of things have to be lined up with each other.  You also become very anxious when things aren’t symmetrical.  You have to do everything in sixes or </a:t>
            </a:r>
            <a:r>
              <a:rPr lang="en-GB" dirty="0" err="1" smtClean="0"/>
              <a:t>twelves</a:t>
            </a:r>
            <a:r>
              <a:rPr lang="en-GB" dirty="0" smtClean="0"/>
              <a:t>.  If you don’t, you are seized by the thought that something bad is going to happen so you have to go back and redo it.  </a:t>
            </a:r>
            <a:endParaRPr lang="en-GB"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Security</a:t>
            </a:r>
            <a:endParaRPr lang="en-GB" dirty="0"/>
          </a:p>
        </p:txBody>
      </p:sp>
      <p:sp>
        <p:nvSpPr>
          <p:cNvPr id="3" name="Content Placeholder 2"/>
          <p:cNvSpPr>
            <a:spLocks noGrp="1"/>
          </p:cNvSpPr>
          <p:nvPr>
            <p:ph idx="1"/>
          </p:nvPr>
        </p:nvSpPr>
        <p:spPr>
          <a:xfrm>
            <a:off x="457200" y="1600200"/>
            <a:ext cx="8229600" cy="4853136"/>
          </a:xfrm>
        </p:spPr>
        <p:txBody>
          <a:bodyPr>
            <a:normAutofit fontScale="92500"/>
          </a:bodyPr>
          <a:lstStyle/>
          <a:p>
            <a:r>
              <a:rPr lang="en-GB" dirty="0" smtClean="0"/>
              <a:t>You find it difficult to leave the house because you feel constantly compelled to check that things are secure.  You check and recheck the locks of your doors and windows in case they are open and a burglar can get in and steal your possessions.  You have to check even the small windows that no-one could fit through.  You can’t leave until you have checked everything six times and, even then you often reach the end of your path and have to go back to check again.</a:t>
            </a:r>
            <a:endParaRPr lang="en-GB"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38</TotalTime>
  <Words>437</Words>
  <Application>Microsoft Office PowerPoint</Application>
  <PresentationFormat>On-screen Show (4:3)</PresentationFormat>
  <Paragraphs>18</Paragraphs>
  <Slides>6</Slides>
  <Notes>6</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Office Theme</vt:lpstr>
      <vt:lpstr>Dentist</vt:lpstr>
      <vt:lpstr>Dogs</vt:lpstr>
      <vt:lpstr>Public transport</vt:lpstr>
      <vt:lpstr>Violence</vt:lpstr>
      <vt:lpstr>Neatness</vt:lpstr>
      <vt:lpstr>Security</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Dentist</dc:title>
  <dc:creator>Aidan</dc:creator>
  <cp:lastModifiedBy>Aidan</cp:lastModifiedBy>
  <cp:revision>4</cp:revision>
  <dcterms:created xsi:type="dcterms:W3CDTF">2010-11-14T15:53:20Z</dcterms:created>
  <dcterms:modified xsi:type="dcterms:W3CDTF">2010-11-14T16:31:21Z</dcterms:modified>
</cp:coreProperties>
</file>