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6AC5D-F398-4F25-A2CB-9DAD858E8718}" type="datetimeFigureOut">
              <a:rPr lang="en-GB" smtClean="0"/>
              <a:t>14/11/2010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79A0A-9226-4820-9643-39FE8E766C15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79A0A-9226-4820-9643-39FE8E766C15}" type="slidenum">
              <a:rPr lang="en-GB" smtClean="0"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79A0A-9226-4820-9643-39FE8E766C15}" type="slidenum">
              <a:rPr lang="en-GB" smtClean="0"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79A0A-9226-4820-9643-39FE8E766C15}" type="slidenum">
              <a:rPr lang="en-GB" smtClean="0"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79A0A-9226-4820-9643-39FE8E766C15}" type="slidenum">
              <a:rPr lang="en-GB" smtClean="0"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79A0A-9226-4820-9643-39FE8E766C15}" type="slidenum">
              <a:rPr lang="en-GB" smtClean="0"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79A0A-9226-4820-9643-39FE8E766C15}" type="slidenum">
              <a:rPr lang="en-GB" smtClean="0"/>
              <a:t>6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8F0A4-6F19-4644-9B59-D3B489FE32A8}" type="datetimeFigureOut">
              <a:rPr lang="en-GB" smtClean="0"/>
              <a:t>14/11/2010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DD6B-86E0-4FC8-9775-2830B7E9420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8F0A4-6F19-4644-9B59-D3B489FE32A8}" type="datetimeFigureOut">
              <a:rPr lang="en-GB" smtClean="0"/>
              <a:t>14/11/2010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DD6B-86E0-4FC8-9775-2830B7E9420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8F0A4-6F19-4644-9B59-D3B489FE32A8}" type="datetimeFigureOut">
              <a:rPr lang="en-GB" smtClean="0"/>
              <a:t>14/11/2010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DD6B-86E0-4FC8-9775-2830B7E9420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8F0A4-6F19-4644-9B59-D3B489FE32A8}" type="datetimeFigureOut">
              <a:rPr lang="en-GB" smtClean="0"/>
              <a:t>14/11/2010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DD6B-86E0-4FC8-9775-2830B7E9420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8F0A4-6F19-4644-9B59-D3B489FE32A8}" type="datetimeFigureOut">
              <a:rPr lang="en-GB" smtClean="0"/>
              <a:t>14/11/2010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DD6B-86E0-4FC8-9775-2830B7E9420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8F0A4-6F19-4644-9B59-D3B489FE32A8}" type="datetimeFigureOut">
              <a:rPr lang="en-GB" smtClean="0"/>
              <a:t>14/11/2010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DD6B-86E0-4FC8-9775-2830B7E9420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8F0A4-6F19-4644-9B59-D3B489FE32A8}" type="datetimeFigureOut">
              <a:rPr lang="en-GB" smtClean="0"/>
              <a:t>14/11/2010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DD6B-86E0-4FC8-9775-2830B7E9420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8F0A4-6F19-4644-9B59-D3B489FE32A8}" type="datetimeFigureOut">
              <a:rPr lang="en-GB" smtClean="0"/>
              <a:t>14/11/2010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DD6B-86E0-4FC8-9775-2830B7E9420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8F0A4-6F19-4644-9B59-D3B489FE32A8}" type="datetimeFigureOut">
              <a:rPr lang="en-GB" smtClean="0"/>
              <a:t>14/11/2010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DD6B-86E0-4FC8-9775-2830B7E9420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8F0A4-6F19-4644-9B59-D3B489FE32A8}" type="datetimeFigureOut">
              <a:rPr lang="en-GB" smtClean="0"/>
              <a:t>14/11/2010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DD6B-86E0-4FC8-9775-2830B7E9420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8F0A4-6F19-4644-9B59-D3B489FE32A8}" type="datetimeFigureOut">
              <a:rPr lang="en-GB" smtClean="0"/>
              <a:t>14/11/2010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DD6B-86E0-4FC8-9775-2830B7E9420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8F0A4-6F19-4644-9B59-D3B489FE32A8}" type="datetimeFigureOut">
              <a:rPr lang="en-GB" smtClean="0"/>
              <a:t>14/11/2010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DDD6B-86E0-4FC8-9775-2830B7E94200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Everyone should give you £500.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You are the rightful queen of England.</a:t>
            </a: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Simon </a:t>
            </a:r>
            <a:r>
              <a:rPr lang="en-GB" dirty="0" err="1" smtClean="0"/>
              <a:t>Cowell</a:t>
            </a:r>
            <a:r>
              <a:rPr lang="en-GB" dirty="0" smtClean="0"/>
              <a:t> should be made Prime Minister.</a:t>
            </a: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954759"/>
          </a:xfrm>
        </p:spPr>
        <p:txBody>
          <a:bodyPr>
            <a:normAutofit/>
          </a:bodyPr>
          <a:lstStyle/>
          <a:p>
            <a:r>
              <a:rPr lang="en-GB" dirty="0" smtClean="0"/>
              <a:t>Revising for tests is much more fun than going out with your friends.</a:t>
            </a: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David Cameron is the most attractive man in the world.</a:t>
            </a: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594719"/>
          </a:xfrm>
        </p:spPr>
        <p:txBody>
          <a:bodyPr>
            <a:normAutofit/>
          </a:bodyPr>
          <a:lstStyle/>
          <a:p>
            <a:r>
              <a:rPr lang="en-GB" dirty="0" smtClean="0"/>
              <a:t>The United Kingdom should adopt French as its national language.  </a:t>
            </a: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65</Words>
  <Application>Microsoft Office PowerPoint</Application>
  <PresentationFormat>On-screen Show (4:3)</PresentationFormat>
  <Paragraphs>12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Everyone should give you £500.</vt:lpstr>
      <vt:lpstr>You are the rightful queen of England.</vt:lpstr>
      <vt:lpstr>Simon Cowell should be made Prime Minister.</vt:lpstr>
      <vt:lpstr>Revising for tests is much more fun than going out with your friends.</vt:lpstr>
      <vt:lpstr>David Cameron is the most attractive man in the world.</vt:lpstr>
      <vt:lpstr>The United Kingdom should adopt French as its national language.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Everyone should give you £500.</dc:title>
  <dc:creator>Aidan</dc:creator>
  <cp:lastModifiedBy>Aidan</cp:lastModifiedBy>
  <cp:revision>1</cp:revision>
  <dcterms:created xsi:type="dcterms:W3CDTF">2010-11-14T17:08:57Z</dcterms:created>
  <dcterms:modified xsi:type="dcterms:W3CDTF">2010-11-14T17:17:16Z</dcterms:modified>
</cp:coreProperties>
</file>