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5" r:id="rId9"/>
    <p:sldId id="263" r:id="rId10"/>
    <p:sldId id="266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C8D98-FB5A-45AC-9DB5-002EA6681DDD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DB6F4-49EF-4D34-8B99-2295910CF518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94410-7D91-42E5-A834-AA089300ED62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C75B-3452-44B7-A120-FD4025199066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C1C75B-3452-44B7-A120-FD4025199066}" type="slidenum">
              <a:rPr lang="en-GB" smtClean="0"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2EB88-E3CA-4B54-B823-D2CBC4C43309}" type="datetimeFigureOut">
              <a:rPr lang="en-GB" smtClean="0"/>
              <a:t>13/03/2011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87CB4-C456-48F4-AD1D-4D0CCCF38457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195138" y="490913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are the best questions to ask...</a:t>
            </a:r>
          </a:p>
          <a:p>
            <a:pPr lvl="1"/>
            <a:r>
              <a:rPr lang="en-GB" dirty="0" smtClean="0"/>
              <a:t>When you want to find out about an approach to Psychology?</a:t>
            </a:r>
          </a:p>
          <a:p>
            <a:pPr lvl="1"/>
            <a:r>
              <a:rPr lang="en-GB" dirty="0" smtClean="0"/>
              <a:t>When you want to evaluate an approach to psychology?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Who would like to ask a question?</a:t>
            </a:r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Think about the humanistic and one other approach to psychology.  Identify:</a:t>
            </a:r>
          </a:p>
          <a:p>
            <a:pPr lvl="1"/>
            <a:r>
              <a:rPr lang="en-GB" dirty="0" smtClean="0"/>
              <a:t>At least one difference between them</a:t>
            </a:r>
          </a:p>
          <a:p>
            <a:pPr lvl="1"/>
            <a:r>
              <a:rPr lang="en-GB" dirty="0" smtClean="0"/>
              <a:t>At least one similarity between them</a:t>
            </a:r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If you had a choice between being taught for one hour by any of the following people, who would you choose?  Why?</a:t>
            </a:r>
          </a:p>
          <a:p>
            <a:pPr lvl="1"/>
            <a:r>
              <a:rPr lang="en-GB" dirty="0" smtClean="0"/>
              <a:t>Roger Sperry</a:t>
            </a:r>
          </a:p>
          <a:p>
            <a:pPr lvl="1"/>
            <a:r>
              <a:rPr lang="en-GB" dirty="0" smtClean="0"/>
              <a:t>Sigmund Freud</a:t>
            </a:r>
          </a:p>
          <a:p>
            <a:pPr lvl="1"/>
            <a:r>
              <a:rPr lang="en-GB" dirty="0" err="1" smtClean="0"/>
              <a:t>Burrhus</a:t>
            </a:r>
            <a:r>
              <a:rPr lang="en-GB" dirty="0" smtClean="0"/>
              <a:t> ‘Fred’ Skinner</a:t>
            </a:r>
          </a:p>
          <a:p>
            <a:pPr lvl="1"/>
            <a:r>
              <a:rPr lang="en-GB" dirty="0" smtClean="0"/>
              <a:t>Albert </a:t>
            </a:r>
            <a:r>
              <a:rPr lang="en-GB" dirty="0" err="1"/>
              <a:t>B</a:t>
            </a:r>
            <a:r>
              <a:rPr lang="en-GB" dirty="0" err="1" smtClean="0"/>
              <a:t>andura</a:t>
            </a:r>
            <a:endParaRPr lang="en-GB" dirty="0" smtClean="0"/>
          </a:p>
          <a:p>
            <a:pPr lvl="1"/>
            <a:r>
              <a:rPr lang="en-GB" dirty="0" smtClean="0"/>
              <a:t>Carl Rogers</a:t>
            </a:r>
          </a:p>
          <a:p>
            <a:r>
              <a:rPr lang="en-GB" dirty="0" smtClean="0"/>
              <a:t>What questions would you ask them?</a:t>
            </a:r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Reflection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Did you make good use of your questioning opportunities today?</a:t>
            </a:r>
          </a:p>
          <a:p>
            <a:pPr lvl="1"/>
            <a:r>
              <a:rPr lang="en-GB" dirty="0" smtClean="0"/>
              <a:t>Are there areas you needed to ask but didn’t?</a:t>
            </a:r>
          </a:p>
          <a:p>
            <a:pPr lvl="1"/>
            <a:r>
              <a:rPr lang="en-GB" dirty="0" smtClean="0"/>
              <a:t>Are there questions you asked but didn’t need to?</a:t>
            </a:r>
          </a:p>
          <a:p>
            <a:pPr lvl="1"/>
            <a:r>
              <a:rPr lang="en-GB" dirty="0" smtClean="0"/>
              <a:t>What, if anything, have you learned about questioning?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Today’s session...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how to...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We are learning about...</a:t>
                      </a:r>
                      <a:endParaRPr lang="en-GB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Describe</a:t>
                      </a:r>
                      <a:r>
                        <a:rPr lang="en-GB" sz="2800" baseline="0" dirty="0" smtClean="0"/>
                        <a:t>, apply and evaluate approaches to psychology</a:t>
                      </a:r>
                    </a:p>
                    <a:p>
                      <a:r>
                        <a:rPr lang="en-GB" sz="2800" baseline="0" dirty="0" smtClean="0"/>
                        <a:t>Ask effective questions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The humanistic approach</a:t>
                      </a:r>
                    </a:p>
                    <a:p>
                      <a:r>
                        <a:rPr lang="en-GB" sz="2800" dirty="0" smtClean="0"/>
                        <a:t>The ideas</a:t>
                      </a:r>
                      <a:r>
                        <a:rPr lang="en-GB" sz="2800" baseline="0" dirty="0" smtClean="0"/>
                        <a:t> of Carl Rogers</a:t>
                      </a:r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During today’s session you will need to ask questions.  Each question you ask me will cost you £5.  So you need to think hard beforehand about which questions to ask and how best to phrase them.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Humanistic Approach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humanistic approach arose in the 1950s and 1960s as a reaction to the </a:t>
            </a:r>
            <a:r>
              <a:rPr lang="en-GB" b="1" dirty="0" smtClean="0"/>
              <a:t>pessimism</a:t>
            </a:r>
            <a:r>
              <a:rPr lang="en-GB" dirty="0" smtClean="0"/>
              <a:t> of the psychodynamic approach and the </a:t>
            </a:r>
            <a:r>
              <a:rPr lang="en-GB" b="1" dirty="0" smtClean="0"/>
              <a:t>determinism</a:t>
            </a:r>
            <a:r>
              <a:rPr lang="en-GB" dirty="0" smtClean="0"/>
              <a:t> of the behaviourist approach.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humanistic psychology?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your groups, devise a list of questions that will help you frame your understanding of the humanistic approach.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humanistic psychology?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Each group has a set of cards.  Deal them out between you.</a:t>
            </a:r>
          </a:p>
          <a:p>
            <a:r>
              <a:rPr lang="en-GB" dirty="0" smtClean="0"/>
              <a:t>Use what’s on the cards to construct an understanding of the humanistic approach and the ideas of Carl Rogers.</a:t>
            </a:r>
          </a:p>
          <a:p>
            <a:pPr lvl="1"/>
            <a:r>
              <a:rPr lang="en-GB" dirty="0" smtClean="0"/>
              <a:t>Only one person may write anything down.</a:t>
            </a:r>
          </a:p>
          <a:p>
            <a:pPr lvl="1"/>
            <a:r>
              <a:rPr lang="en-GB" dirty="0" smtClean="0"/>
              <a:t>No-one else may look at your cards.</a:t>
            </a:r>
          </a:p>
          <a:p>
            <a:pPr lvl="1"/>
            <a:r>
              <a:rPr lang="en-GB" dirty="0" smtClean="0"/>
              <a:t>You can ask me questions, but remember: it’ll cost you!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much have you learned?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assumptions does the humanistic approach make about human nature?</a:t>
            </a:r>
          </a:p>
          <a:p>
            <a:r>
              <a:rPr lang="en-GB" dirty="0" smtClean="0"/>
              <a:t>What do humanistic psychologists mean by ‘self’ and ‘self-actualisation’?</a:t>
            </a:r>
          </a:p>
          <a:p>
            <a:r>
              <a:rPr lang="en-GB" dirty="0" smtClean="0"/>
              <a:t>According to Carl Rogers, why are most people unhappy?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Who would like to ask a question?</a:t>
            </a:r>
            <a:endParaRPr lang="en-GB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Applying humanistic ideas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Read the conversation.  How could we apply humanistic ideas to what’s happening here?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429</Words>
  <Application>Microsoft Office PowerPoint</Application>
  <PresentationFormat>On-screen Show (4:3)</PresentationFormat>
  <Paragraphs>58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Today’s session...</vt:lpstr>
      <vt:lpstr>Slide 3</vt:lpstr>
      <vt:lpstr>The Humanistic Approach</vt:lpstr>
      <vt:lpstr>What is humanistic psychology?</vt:lpstr>
      <vt:lpstr>What is humanistic psychology?</vt:lpstr>
      <vt:lpstr>How much have you learned?</vt:lpstr>
      <vt:lpstr>Slide 8</vt:lpstr>
      <vt:lpstr>Applying humanistic ideas</vt:lpstr>
      <vt:lpstr>Slide 10</vt:lpstr>
      <vt:lpstr>Slide 11</vt:lpstr>
      <vt:lpstr>Reflection</vt:lpstr>
      <vt:lpstr>Reflection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Aidan</dc:creator>
  <cp:lastModifiedBy>Aidan</cp:lastModifiedBy>
  <cp:revision>14</cp:revision>
  <dcterms:created xsi:type="dcterms:W3CDTF">2011-03-13T14:22:21Z</dcterms:created>
  <dcterms:modified xsi:type="dcterms:W3CDTF">2011-03-13T16:30:45Z</dcterms:modified>
</cp:coreProperties>
</file>